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88" r:id="rId3"/>
    <p:sldId id="290" r:id="rId4"/>
    <p:sldId id="281" r:id="rId5"/>
    <p:sldId id="260" r:id="rId6"/>
    <p:sldId id="280" r:id="rId7"/>
    <p:sldId id="278" r:id="rId8"/>
    <p:sldId id="277" r:id="rId9"/>
    <p:sldId id="283" r:id="rId10"/>
    <p:sldId id="287" r:id="rId11"/>
    <p:sldId id="282" r:id="rId12"/>
    <p:sldId id="279" r:id="rId13"/>
    <p:sldId id="28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 незалежності фон квіти прапор Україн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12681"/>
          <a:stretch/>
        </p:blipFill>
        <p:spPr bwMode="auto">
          <a:xfrm>
            <a:off x="66803" y="0"/>
            <a:ext cx="9058543" cy="70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181234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Конституція </a:t>
            </a:r>
            <a:r>
              <a:rPr lang="ru-RU" sz="3600" b="1" dirty="0" err="1">
                <a:solidFill>
                  <a:srgbClr val="002060"/>
                </a:solidFill>
              </a:rPr>
              <a:t>України</a:t>
            </a:r>
            <a:r>
              <a:rPr lang="ru-RU" sz="3600" b="1" dirty="0">
                <a:solidFill>
                  <a:srgbClr val="002060"/>
                </a:solidFill>
              </a:rPr>
              <a:t> – </a:t>
            </a:r>
            <a:r>
              <a:rPr lang="ru-RU" sz="3600" b="1" dirty="0" err="1">
                <a:solidFill>
                  <a:srgbClr val="002060"/>
                </a:solidFill>
              </a:rPr>
              <a:t>оберіг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нашої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державності</a:t>
            </a:r>
            <a:r>
              <a:rPr lang="ru-RU" sz="3600" b="1" dirty="0">
                <a:solidFill>
                  <a:srgbClr val="002060"/>
                </a:solidFill>
              </a:rPr>
              <a:t>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D1933B-4732-42C8-9A35-C1745F180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648"/>
            <a:ext cx="2252836" cy="2430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5240323"/>
      </p:ext>
    </p:extLst>
  </p:cSld>
  <p:clrMapOvr>
    <a:masterClrMapping/>
  </p:clrMapOvr>
  <p:transition spd="slow" advTm="5847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ocosvita.kiev.ua/sites/default/files/imagecache/InlineImage_200/6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308270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1124744"/>
            <a:ext cx="4788024" cy="29854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 </a:t>
            </a: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Погорілко В.Ф.  </a:t>
            </a:r>
            <a:r>
              <a:rPr lang="ru-RU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Конституційне</a:t>
            </a: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 право України [Текст] : підруч. / В.Ф. Погорілко, В.Л. Федоренко; за заг. ред. В.Л. Федоренка. — 2-ге вид., перероб. і доп. — К. : Алерта, КНТ, ЦУЛ, 2010. — 432 с.</a:t>
            </a:r>
          </a:p>
          <a:p>
            <a:r>
              <a:rPr lang="ru-RU" sz="1400" b="1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</a:t>
            </a:r>
          </a:p>
          <a:p>
            <a:r>
              <a:rPr lang="ru-RU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 підручнику системно висвітлено основні положення курсу «Конституційне право України»: питання загальної теорії конституційного права, основ конституційного ладу, конституційно-правового статусу людини і громадянина та організації і здійснення державної влади та місцевого самоврядування.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660232" y="4797152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3D299-06E1-41CB-BC94-6C2E1E309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915" y="4561681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"/>
    </mc:Choice>
    <mc:Fallback xmlns="">
      <p:transition spd="slow" advTm="8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_20200619_11491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4129" r="11293" b="4185"/>
          <a:stretch/>
        </p:blipFill>
        <p:spPr bwMode="auto">
          <a:xfrm>
            <a:off x="827584" y="1757436"/>
            <a:ext cx="2294304" cy="3343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052736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Ребрик М.М.  Конституція, яку ми пишемо: Збірник статей. – Ужгород; Граджа, 2016. – 72 с. </a:t>
            </a:r>
            <a:endParaRPr lang="ru-RU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 Видання склали публікації автора ЗМІ, теорії і практики державного будівництва та місцевого самоврядування. Вибрані статті переважно торкаються становлення й утвердження нового сприйняття місця і ролі Основного Закону в системі законодавства України загалом в контексті державотворчих процесів кінця ХХ – початку ХХІ ст.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588224" y="4797152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19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"/>
    </mc:Choice>
    <mc:Fallback xmlns="">
      <p:transition spd="slow" advTm="4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5423" y="692696"/>
            <a:ext cx="4926489" cy="29854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Щирба</a:t>
            </a:r>
            <a:r>
              <a:rPr lang="uk-UA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О., Ільїних О. Україна. 30 років незалежності / Оксана </a:t>
            </a:r>
            <a:r>
              <a:rPr lang="uk-UA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Щирба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 , </a:t>
            </a:r>
            <a:r>
              <a:rPr lang="ru-RU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Олександр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Ільїних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. – К. </a:t>
            </a: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:</a:t>
            </a:r>
            <a:r>
              <a:rPr lang="ru-RU" sz="1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Саміт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-книга, 2021. – Т1. – 200 с.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Україна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30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років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незалежності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» –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унікальна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книга у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трьох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томах про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події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що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відбувалися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Україні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з 1991 по 2021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рік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Видання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присвячене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тридцятиріччю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Незалежності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України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Кожна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глава –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розповідь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про один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рік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життя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країни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У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книзі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йдеться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політичні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економічні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соціальні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військові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культурні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освітні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інші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умови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в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яких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перебувала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країна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в той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чи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інший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рік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Том перший книги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присвячений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подіям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1991-2000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років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Україна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отримала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нову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конституцію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у 1996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році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Цю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розповідь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висвітлено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сторінці</a:t>
            </a:r>
            <a:r>
              <a:rPr lang="ru-RU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58.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660232" y="4653136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5CBE11-D61E-4D87-B4F3-9EECD1B0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3" y="1978199"/>
            <a:ext cx="2571750" cy="333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800BB-663C-4041-9BE5-7C12304F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4127598"/>
            <a:ext cx="2664296" cy="2037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"/>
    </mc:Choice>
    <mc:Fallback xmlns="">
      <p:transition spd="slow" advTm="4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41940-1CA6-4032-BEB0-FDB79493C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42" y="692696"/>
            <a:ext cx="797189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"/>
    </mc:Choice>
    <mc:Fallback xmlns="">
      <p:transition spd="slow" advTm="16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oblenergo_bord_konstyt_var_3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660232" y="4261326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751836"/>
            <a:ext cx="5814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28 червня 1996 року на ранковому засіданні 5 сесії Верховної Ради України 2 скликання було прийнято Основний закон - першу Конституцію Незалежної української держави. 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                 Прийняття Конституції закріпило правові основи незалежної України, її суверенітет і територіальну цілісність. Прийняття Конституції було найважливішим кроком у забезпеченні прав людини і громадянина, сприяло подальшому підвищенню міжнародного авторитету України на світовій арені.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   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	Пропонуємо Вашій увазі віртуальну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книжкову виставку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b="1" i="1" dirty="0">
                <a:solidFill>
                  <a:srgbClr val="FF0000"/>
                </a:solidFill>
              </a:rPr>
              <a:t>Конституція України – </a:t>
            </a:r>
            <a:r>
              <a:rPr lang="ru-RU" b="1" i="1" dirty="0" err="1">
                <a:solidFill>
                  <a:srgbClr val="FF0000"/>
                </a:solidFill>
              </a:rPr>
              <a:t>оберіг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нашої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державності</a:t>
            </a:r>
            <a:r>
              <a:rPr lang="ru-RU" b="1" i="1" dirty="0">
                <a:solidFill>
                  <a:srgbClr val="FF0000"/>
                </a:solidFill>
              </a:rPr>
              <a:t>»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на якій представлено видання з фонду Виноград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івської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публічної бібліотеки.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 descr="C:\Users\user\Desktop\190626_news-08-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6"/>
          <a:stretch/>
        </p:blipFill>
        <p:spPr bwMode="auto">
          <a:xfrm>
            <a:off x="6407986" y="751139"/>
            <a:ext cx="2088232" cy="1436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31831"/>
      </p:ext>
    </p:extLst>
  </p:cSld>
  <p:clrMapOvr>
    <a:masterClrMapping/>
  </p:clrMapOvr>
  <p:transition spd="slow" advTm="6056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0AAF9-CFC8-4170-A70A-8F53A469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68367"/>
            <a:ext cx="1881229" cy="58366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E84787-592C-4B44-8210-A71A0C604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32" y="658849"/>
            <a:ext cx="3949055" cy="22191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BFF8AA-5280-4BDF-89CD-6113FE231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45184"/>
            <a:ext cx="1639193" cy="6209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A3BA33-1464-4CD9-9569-25D48DCB9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55" y="2412748"/>
            <a:ext cx="2530169" cy="36038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1A008-E8AE-42E5-8AD0-499FE08E9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834" y="3361246"/>
            <a:ext cx="1844844" cy="60393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ECA4D3-A81D-4CC6-BA02-75DED6663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311" y="729657"/>
            <a:ext cx="1548129" cy="51079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34C8D-F492-4F2B-B1AA-0EF9B76AE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596" y="3538879"/>
            <a:ext cx="1668765" cy="550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736">
        <p14:reveal/>
      </p:transition>
    </mc:Choice>
    <mc:Fallback xmlns="">
      <p:transition spd="slow" advTm="573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90872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Україна. Конституція (1996)</a:t>
            </a:r>
          </a:p>
          <a:p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Конституція України: Прийнята на п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’</a:t>
            </a:r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ятій сесії Верхов. Ради України 28 черв. 1996 р. – К.: Просвіта, 1996. –  80 с.</a:t>
            </a:r>
            <a:endParaRPr lang="ru-RU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Верховна Рада України від імені українського народу – громадян України всіх національностей, виражаючи суверенну волю народу, дбаючи про забезпечення прав і свобод людини та гідних умов її життя, прагнучи розвивати і зміцнювати демократичну, соціальну, правову державу, керуючись Актом проголошення незалежності України від 24 серпня 1991 року,  приймає цю Конституцію – Основний Закон України.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660232" y="4797152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Конституція України. Київ, 1997 - Виолити Violity">
            <a:extLst>
              <a:ext uri="{FF2B5EF4-FFF2-40B4-BE49-F238E27FC236}">
                <a16:creationId xmlns:a16="http://schemas.microsoft.com/office/drawing/2014/main" id="{687B7F4B-DCF5-4FF0-A4CD-60358544F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7860" r="14106" b="8833"/>
          <a:stretch/>
        </p:blipFill>
        <p:spPr bwMode="auto">
          <a:xfrm>
            <a:off x="971600" y="1700808"/>
            <a:ext cx="2304256" cy="381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53E3D-2ED5-479E-82FC-0CE2478DE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872" y="4653136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6553"/>
      </p:ext>
    </p:extLst>
  </p:cSld>
  <p:clrMapOvr>
    <a:masterClrMapping/>
  </p:clrMapOvr>
  <p:transition spd="slow" advTm="7648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1349717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Гетьман В.П.  Як приймалась Конституція України : Документальний нарис – К., 1996. –  126 с.</a:t>
            </a:r>
            <a:endParaRPr lang="ru-RU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</a:p>
          <a:p>
            <a:r>
              <a:rPr lang="uk-UA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Книга цікава багатьма маловідомими фактами й свідченнями одного з активних учасників змальованих в ній подій, присвячених великій події в сучасній історії нашої незалежної держави – прийняттю Конституції. Зі сторінок нариса постає драматична картина напруженої боротьби патріотичних сил українського парламенту за створення справді демократичного Основного Закону України.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G_20200619_1149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13578" r="5498" b="7709"/>
          <a:stretch/>
        </p:blipFill>
        <p:spPr bwMode="auto">
          <a:xfrm rot="5400000">
            <a:off x="211607" y="2809079"/>
            <a:ext cx="3442446" cy="2210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588224" y="4725144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0B017-B71E-45A8-AF12-8C7A2F07E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6" y="4693985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28">
        <p:circle/>
      </p:transition>
    </mc:Choice>
    <mc:Fallback xmlns="">
      <p:transition spd="slow" advTm="23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200619_115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r="3244" b="3166"/>
          <a:stretch/>
        </p:blipFill>
        <p:spPr bwMode="auto">
          <a:xfrm>
            <a:off x="755576" y="1988840"/>
            <a:ext cx="2304255" cy="32462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962788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</a:t>
            </a:r>
            <a:r>
              <a:rPr lang="uk-UA" sz="1600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Декларація про Державний Суверенітет України ; Історія прийняття, документи, свідчення. –Житомир «Рута», 2010. –  868 с., іл.</a:t>
            </a:r>
            <a:endParaRPr lang="ru-RU" sz="1600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 </a:t>
            </a:r>
          </a:p>
          <a:p>
            <a:r>
              <a:rPr lang="ru-RU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 книги включені усі документи, що стосуються процесу прийняття Декларації – законопроекти, пропозиції, повні стенограми, поіменні голосування, а також аналітичні статті. </a:t>
            </a:r>
          </a:p>
          <a:p>
            <a:r>
              <a:rPr lang="uk-UA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Повний комплект документів та свідчення творців Декларації утворюють об</a:t>
            </a:r>
            <a:r>
              <a:rPr lang="en-US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’</a:t>
            </a:r>
            <a:r>
              <a:rPr lang="uk-UA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єктивну та всеохоплюючу картину процесу прийняття Декларації, дають вичерпні відповіді на усі запитання щодо задуму, ідей, цінностей та змісту Декларації про державний суверенітет України.</a:t>
            </a:r>
            <a:endParaRPr lang="ru-RU" sz="14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732240" y="4582836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9CAFDD-04E8-48F5-A613-D44CBC582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617" y="4566072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"/>
    </mc:Choice>
    <mc:Fallback xmlns="">
      <p:transition spd="slow" advTm="27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3727" y="1161015"/>
            <a:ext cx="4788024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Томенко М. Україна історія Конституції / Микола Томенко. – К.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:</a:t>
            </a:r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 Генеза, 2015. – 144 с.</a:t>
            </a:r>
            <a:endParaRPr lang="ru-RU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Навчальний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посібник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присвячений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висвітленню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питань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історії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розвитку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українського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конституціоналізму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від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найдавніших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часів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ло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сьогодення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Вміщено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агналіз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конституційних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документів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що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характеризували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суспільно-політичне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життя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українських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теренах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, а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також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повні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тексти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«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Пактів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і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конституцій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…»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Пилипа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Орлика та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Конституції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незалежної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України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732240" y="4725144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20AEF-1B3B-4714-8ABA-FB48AEB1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1887822"/>
            <a:ext cx="2626247" cy="3717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B3ADE8-878C-4E67-921D-7DC27F918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327" y="4869160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"/>
    </mc:Choice>
    <mc:Fallback xmlns="">
      <p:transition spd="slow" advTm="6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052736"/>
            <a:ext cx="50405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 </a:t>
            </a: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Історія української Конституції  / Укр. правнича фундація ; [упоряд. А. Г. Слюсаренко, </a:t>
            </a:r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В. М. Томенко]. - К</a:t>
            </a:r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иїв</a:t>
            </a: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: Право, 1997. - 464 с.</a:t>
            </a:r>
          </a:p>
          <a:p>
            <a:r>
              <a:rPr lang="uk-UA" sz="1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  <a:endParaRPr lang="ru-RU" sz="14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У книзі зібрано та проаналізовано конституційно-державні акти України з найдавніших часів до сьогодення. Переконливо доводиться, що Конституцію Пилипа Орлика (1710), «Начерки Конституції» Георгія Андрузького (1850), Основний закон самостійної України (1905), Конституцію УНР (1918), Конституцію Отто Ейхельмана (1920-1921 рр), Конституцію України (прийняту 28 червня 1996) єднає ідея демократичної незалежної України.</a:t>
            </a:r>
          </a:p>
          <a:p>
            <a:r>
              <a:rPr lang="uk-UA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  <a:endParaRPr lang="ru-RU" sz="14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3" name="Изображение 14" descr="/Users/admin/Desktop/Снимок экрана 2020-05-27 в 18.38.4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700809"/>
            <a:ext cx="2304256" cy="3312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660232" y="4725144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F22EA-BC2A-43DA-A677-DBDAFA8AF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7864" y="4725144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"/>
    </mc:Choice>
    <mc:Fallback xmlns="">
      <p:transition spd="slow" advTm="4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G_20200619_11580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4090" r="9549" b="6743"/>
          <a:stretch/>
        </p:blipFill>
        <p:spPr bwMode="auto">
          <a:xfrm>
            <a:off x="899592" y="993234"/>
            <a:ext cx="2417006" cy="3560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993234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</a:t>
            </a:r>
            <a:r>
              <a:rPr lang="uk-UA" b="1" i="1" dirty="0">
                <a:solidFill>
                  <a:srgbClr val="C0000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Конституція незалежної України: Кн. 3, частина 12: Документи. Стенограми/ Під ред. С. Головатого. – К.: Українська Правнича Фундація, 2006. – 344 с. </a:t>
            </a:r>
            <a:endParaRPr lang="ru-RU" i="1" dirty="0">
              <a:solidFill>
                <a:srgbClr val="C00000"/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 книзі третій, яка складається із 21 частини, представлені стенограми засідань Конституційної комісії, починаючи із 1990-го – року проголошення державного суверенітету України – та закінсуючи днем прийняття Конституції України – 28 червня 1996 року.</a:t>
            </a:r>
          </a:p>
        </p:txBody>
      </p:sp>
      <p:pic>
        <p:nvPicPr>
          <p:cNvPr id="4" name="Рисунок 3" descr="C:\Users\user\Desktop\oblenergo_bord_konstyt_var_3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/>
          <a:stretch/>
        </p:blipFill>
        <p:spPr bwMode="auto">
          <a:xfrm>
            <a:off x="6732240" y="4725144"/>
            <a:ext cx="1944216" cy="182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3B4EE-A5A2-4B90-A004-C8304551E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728" y="5049760"/>
            <a:ext cx="3895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"/>
    </mc:Choice>
    <mc:Fallback xmlns="">
      <p:transition spd="slow" advTm="447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216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Cambria Math</vt:lpstr>
      <vt:lpstr>Century Gothic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50</cp:revision>
  <dcterms:created xsi:type="dcterms:W3CDTF">2020-04-13T11:26:09Z</dcterms:created>
  <dcterms:modified xsi:type="dcterms:W3CDTF">2023-06-28T07:47:03Z</dcterms:modified>
</cp:coreProperties>
</file>