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3" r:id="rId2"/>
    <p:sldId id="283" r:id="rId3"/>
    <p:sldId id="268" r:id="rId4"/>
    <p:sldId id="264" r:id="rId5"/>
    <p:sldId id="282" r:id="rId6"/>
    <p:sldId id="273" r:id="rId7"/>
    <p:sldId id="272" r:id="rId8"/>
    <p:sldId id="274" r:id="rId9"/>
    <p:sldId id="277" r:id="rId10"/>
    <p:sldId id="278" r:id="rId11"/>
    <p:sldId id="280" r:id="rId12"/>
    <p:sldId id="27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2EBEF-5870-4FF2-B617-E6F463D4772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C8FCB-DFF2-4593-B928-66612BFD81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151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C8FCB-DFF2-4593-B928-66612BFD813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63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8175-6A43-42A6-8B02-B219476F4CA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01B9A67-770B-4D89-A851-ACDD17FED9F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335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8175-6A43-42A6-8B02-B219476F4CA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9A67-770B-4D89-A851-ACDD17FED9F8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278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8175-6A43-42A6-8B02-B219476F4CA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9A67-770B-4D89-A851-ACDD17FED9F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97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8175-6A43-42A6-8B02-B219476F4CA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9A67-770B-4D89-A851-ACDD17FED9F8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62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8175-6A43-42A6-8B02-B219476F4CA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9A67-770B-4D89-A851-ACDD17FED9F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73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8175-6A43-42A6-8B02-B219476F4CA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9A67-770B-4D89-A851-ACDD17FED9F8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87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8175-6A43-42A6-8B02-B219476F4CA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9A67-770B-4D89-A851-ACDD17FED9F8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52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8175-6A43-42A6-8B02-B219476F4CA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9A67-770B-4D89-A851-ACDD17FED9F8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4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8175-6A43-42A6-8B02-B219476F4CA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9A67-770B-4D89-A851-ACDD17FED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413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8175-6A43-42A6-8B02-B219476F4CA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9A67-770B-4D89-A851-ACDD17FED9F8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56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F3F8175-6A43-42A6-8B02-B219476F4CA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9A67-770B-4D89-A851-ACDD17FED9F8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749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F8175-6A43-42A6-8B02-B219476F4CA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01B9A67-770B-4D89-A851-ACDD17FED9F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78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06E17A-42C4-4877-B64B-78D458EE5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12647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E65B4B-4EFB-4F4F-AC81-5B91B2856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812" y="1217309"/>
            <a:ext cx="6536267" cy="48072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DE2554-C9FB-4FA1-9C4F-969D1271E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22" y="39636"/>
            <a:ext cx="3139712" cy="613310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21E5D9-CD84-488A-9F54-2C07BC64A1EF}"/>
              </a:ext>
            </a:extLst>
          </p:cNvPr>
          <p:cNvSpPr/>
          <p:nvPr/>
        </p:nvSpPr>
        <p:spPr>
          <a:xfrm>
            <a:off x="4312646" y="2621496"/>
            <a:ext cx="525604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kern="0" dirty="0">
                <a:ln/>
                <a:solidFill>
                  <a:srgbClr val="002060"/>
                </a:solidFill>
                <a:latin typeface="Georgia" panose="02040502050405020303" pitchFamily="18" charset="0"/>
              </a:rPr>
              <a:t>ВАРТОВІ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kern="0" dirty="0">
                <a:ln/>
                <a:solidFill>
                  <a:srgbClr val="002060"/>
                </a:solidFill>
                <a:latin typeface="Georgia" panose="02040502050405020303" pitchFamily="18" charset="0"/>
              </a:rPr>
              <a:t>СВОБОДИ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E1540E-E271-47A8-98E0-6E2583386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756" y="4288226"/>
            <a:ext cx="3444539" cy="646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E1C32A-594D-412C-8F98-626DC2A7C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231" y="2506672"/>
            <a:ext cx="2298686" cy="1620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394C30-0C1C-417A-8716-651B8EC7E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534" y="3620930"/>
            <a:ext cx="2306962" cy="21036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165E42-AD30-4445-B276-AF4813E93FE9}"/>
              </a:ext>
            </a:extLst>
          </p:cNvPr>
          <p:cNvSpPr txBox="1"/>
          <p:nvPr/>
        </p:nvSpPr>
        <p:spPr>
          <a:xfrm>
            <a:off x="5706533" y="292946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DE9D87-49E9-4628-8299-DE7B71203E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6668" y="2313637"/>
            <a:ext cx="2889754" cy="15302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5976E0-093D-4332-B905-A695232832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403" y="909257"/>
            <a:ext cx="2151963" cy="160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2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C437E27-B2F6-4A8D-9812-90A37BD9B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12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769019-A5B7-4E17-8ECA-6709DC814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60457" cy="2261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5DEA3F-6DC4-4CBB-9457-BF58F6656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67" y="2370667"/>
            <a:ext cx="2630311" cy="358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7544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59A71F1-3625-48E1-9E38-52088A78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388"/>
            <a:ext cx="9144000" cy="616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ривітання з Днем Захисника України від Кіровоградобленерго 14.10.21">
            <a:extLst>
              <a:ext uri="{FF2B5EF4-FFF2-40B4-BE49-F238E27FC236}">
                <a16:creationId xmlns:a16="http://schemas.microsoft.com/office/drawing/2014/main" id="{18098B97-EE0A-4E56-8F3B-DD8B891FA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60" y="0"/>
            <a:ext cx="3060640" cy="226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Не всі захисники – чоловіки, і не всі чоловіки – захисники: чому 14 жовтня  – свято не про стать">
            <a:extLst>
              <a:ext uri="{FF2B5EF4-FFF2-40B4-BE49-F238E27FC236}">
                <a16:creationId xmlns:a16="http://schemas.microsoft.com/office/drawing/2014/main" id="{093CBA8F-F691-46A5-BE52-B3B4E2D6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60" y="4120444"/>
            <a:ext cx="3060640" cy="204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ABF3F1-674E-4494-B996-812FC3C29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3930" y="2263598"/>
            <a:ext cx="1541001" cy="204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60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88B7767-A680-4664-B464-ED9000FC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11" y="0"/>
            <a:ext cx="9144000" cy="612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A89E16-7DA9-487C-A6AC-E4FE25F34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495778" y="1495777"/>
            <a:ext cx="6129867" cy="31383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5D7311-FE8D-47C0-BE4A-85F483C76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33" y="728134"/>
            <a:ext cx="1900646" cy="14046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423D98-1A66-45BB-8D5A-C5A3A66EA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56" y="4062387"/>
            <a:ext cx="1986477" cy="13256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398308-293E-451F-9F8D-5DEB9608A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1031" y="2123018"/>
            <a:ext cx="356037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54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6DB084-3577-4E28-BC49-7B48BEA5E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0EEC10-30AD-48D0-A2CD-F24FDF6F7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22" y="427567"/>
            <a:ext cx="10047111" cy="56514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771563-CDA8-48BB-AEEC-3B2D09804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711" y="1347949"/>
            <a:ext cx="7642578" cy="371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79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D0D873-68DE-463F-A04E-25FE7A9FE5A7}"/>
              </a:ext>
            </a:extLst>
          </p:cNvPr>
          <p:cNvSpPr/>
          <p:nvPr/>
        </p:nvSpPr>
        <p:spPr>
          <a:xfrm>
            <a:off x="585926" y="-228743"/>
            <a:ext cx="112065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 err="1"/>
              <a:t>Жовтень</a:t>
            </a:r>
            <a:r>
              <a:rPr lang="ru-RU" dirty="0"/>
              <a:t> – </a:t>
            </a:r>
            <a:r>
              <a:rPr lang="ru-RU" dirty="0" err="1"/>
              <a:t>місяць</a:t>
            </a:r>
            <a:r>
              <a:rPr lang="ru-RU" dirty="0"/>
              <a:t>, коли </a:t>
            </a:r>
            <a:r>
              <a:rPr lang="ru-RU" dirty="0" err="1"/>
              <a:t>українці</a:t>
            </a:r>
            <a:r>
              <a:rPr lang="ru-RU" dirty="0"/>
              <a:t> </a:t>
            </a:r>
            <a:r>
              <a:rPr lang="ru-RU" dirty="0" err="1"/>
              <a:t>вшановують</a:t>
            </a:r>
            <a:r>
              <a:rPr lang="ru-RU" dirty="0"/>
              <a:t> </a:t>
            </a:r>
            <a:r>
              <a:rPr lang="ru-RU" dirty="0" err="1"/>
              <a:t>захисників</a:t>
            </a:r>
            <a:r>
              <a:rPr lang="ru-RU" dirty="0"/>
              <a:t> та </a:t>
            </a:r>
            <a:r>
              <a:rPr lang="ru-RU" dirty="0" err="1"/>
              <a:t>захисниць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</a:t>
            </a:r>
            <a:r>
              <a:rPr lang="ru-RU" dirty="0" err="1"/>
              <a:t>десятий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дають</a:t>
            </a:r>
            <a:r>
              <a:rPr lang="ru-RU" dirty="0"/>
              <a:t> </a:t>
            </a:r>
            <a:r>
              <a:rPr lang="ru-RU" dirty="0" err="1"/>
              <a:t>відсіч</a:t>
            </a:r>
            <a:r>
              <a:rPr lang="ru-RU" dirty="0"/>
              <a:t> </a:t>
            </a:r>
            <a:r>
              <a:rPr lang="ru-RU" dirty="0" err="1"/>
              <a:t>російській</a:t>
            </a:r>
            <a:r>
              <a:rPr lang="ru-RU" dirty="0"/>
              <a:t> </a:t>
            </a:r>
            <a:r>
              <a:rPr lang="ru-RU" dirty="0" err="1"/>
              <a:t>агресії</a:t>
            </a:r>
            <a:r>
              <a:rPr lang="ru-RU" dirty="0"/>
              <a:t>.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триває</a:t>
            </a:r>
            <a:r>
              <a:rPr lang="ru-RU" dirty="0"/>
              <a:t> </a:t>
            </a:r>
            <a:r>
              <a:rPr lang="ru-RU" dirty="0" err="1"/>
              <a:t>повномасштабна</a:t>
            </a:r>
            <a:r>
              <a:rPr lang="ru-RU" dirty="0"/>
              <a:t> </a:t>
            </a:r>
            <a:r>
              <a:rPr lang="ru-RU" dirty="0" err="1"/>
              <a:t>війна</a:t>
            </a:r>
            <a:r>
              <a:rPr lang="ru-RU" dirty="0"/>
              <a:t>, і </a:t>
            </a:r>
            <a:r>
              <a:rPr lang="ru-RU" dirty="0" err="1"/>
              <a:t>вшанувати</a:t>
            </a:r>
            <a:r>
              <a:rPr lang="ru-RU" dirty="0"/>
              <a:t> подвиг </a:t>
            </a:r>
            <a:r>
              <a:rPr lang="ru-RU" dirty="0" err="1"/>
              <a:t>військових</a:t>
            </a:r>
            <a:r>
              <a:rPr lang="ru-RU" dirty="0"/>
              <a:t>, </a:t>
            </a:r>
            <a:r>
              <a:rPr lang="ru-RU" dirty="0" err="1"/>
              <a:t>волонтерів</a:t>
            </a:r>
            <a:r>
              <a:rPr lang="ru-RU" dirty="0"/>
              <a:t> та </a:t>
            </a:r>
            <a:r>
              <a:rPr lang="ru-RU" dirty="0" err="1"/>
              <a:t>медиків</a:t>
            </a:r>
            <a:r>
              <a:rPr lang="ru-RU" dirty="0"/>
              <a:t> зараз особливо </a:t>
            </a:r>
            <a:r>
              <a:rPr lang="ru-RU" dirty="0" err="1"/>
              <a:t>важливо</a:t>
            </a:r>
            <a:r>
              <a:rPr lang="ru-RU" dirty="0"/>
              <a:t>.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наша </a:t>
            </a:r>
            <a:r>
              <a:rPr lang="ru-RU" dirty="0" err="1"/>
              <a:t>Батьківщина</a:t>
            </a:r>
            <a:r>
              <a:rPr lang="ru-RU" dirty="0"/>
              <a:t> </a:t>
            </a:r>
            <a:r>
              <a:rPr lang="ru-RU" dirty="0" err="1"/>
              <a:t>зберігає</a:t>
            </a:r>
            <a:r>
              <a:rPr lang="ru-RU" dirty="0"/>
              <a:t> свою </a:t>
            </a:r>
            <a:r>
              <a:rPr lang="ru-RU" dirty="0" err="1"/>
              <a:t>незалежність</a:t>
            </a:r>
            <a:r>
              <a:rPr lang="ru-RU" dirty="0"/>
              <a:t>.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Дата 1 </a:t>
            </a:r>
            <a:r>
              <a:rPr lang="ru-RU" dirty="0" err="1">
                <a:solidFill>
                  <a:prstClr val="black"/>
                </a:solidFill>
              </a:rPr>
              <a:t>жовтня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вибрана</a:t>
            </a:r>
            <a:r>
              <a:rPr lang="ru-RU" dirty="0">
                <a:solidFill>
                  <a:prstClr val="black"/>
                </a:solidFill>
              </a:rPr>
              <a:t> не </a:t>
            </a:r>
            <a:r>
              <a:rPr lang="ru-RU" dirty="0" err="1">
                <a:solidFill>
                  <a:prstClr val="black"/>
                </a:solidFill>
              </a:rPr>
              <a:t>випадково</a:t>
            </a:r>
            <a:r>
              <a:rPr lang="ru-RU" dirty="0">
                <a:solidFill>
                  <a:prstClr val="black"/>
                </a:solidFill>
              </a:rPr>
              <a:t>: </a:t>
            </a:r>
            <a:r>
              <a:rPr lang="ru-RU" dirty="0" err="1">
                <a:solidFill>
                  <a:prstClr val="black"/>
                </a:solidFill>
              </a:rPr>
              <a:t>цього</a:t>
            </a:r>
            <a:r>
              <a:rPr lang="ru-RU" dirty="0">
                <a:solidFill>
                  <a:prstClr val="black"/>
                </a:solidFill>
              </a:rPr>
              <a:t> дня </a:t>
            </a:r>
            <a:r>
              <a:rPr lang="ru-RU" dirty="0" err="1">
                <a:solidFill>
                  <a:prstClr val="black"/>
                </a:solidFill>
              </a:rPr>
              <a:t>відзначається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християнське</a:t>
            </a:r>
            <a:r>
              <a:rPr lang="ru-RU" dirty="0">
                <a:solidFill>
                  <a:prstClr val="black"/>
                </a:solidFill>
              </a:rPr>
              <a:t> свято </a:t>
            </a:r>
            <a:r>
              <a:rPr lang="ru-RU" dirty="0" err="1">
                <a:solidFill>
                  <a:prstClr val="black"/>
                </a:solidFill>
              </a:rPr>
              <a:t>Покрови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Пресвятої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Богородиці</a:t>
            </a:r>
            <a:r>
              <a:rPr lang="ru-RU" dirty="0">
                <a:solidFill>
                  <a:prstClr val="black"/>
                </a:solidFill>
              </a:rPr>
              <a:t>, а у 1999 </a:t>
            </a:r>
            <a:r>
              <a:rPr lang="ru-RU" dirty="0" err="1">
                <a:solidFill>
                  <a:prstClr val="black"/>
                </a:solidFill>
              </a:rPr>
              <a:t>році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встановлений</a:t>
            </a:r>
            <a:r>
              <a:rPr lang="ru-RU" dirty="0">
                <a:solidFill>
                  <a:prstClr val="black"/>
                </a:solidFill>
              </a:rPr>
              <a:t> і День </a:t>
            </a:r>
            <a:r>
              <a:rPr lang="ru-RU" dirty="0" err="1">
                <a:solidFill>
                  <a:prstClr val="black"/>
                </a:solidFill>
              </a:rPr>
              <a:t>українського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козацтва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З </a:t>
            </a:r>
            <a:r>
              <a:rPr lang="ru-RU" dirty="0" err="1">
                <a:solidFill>
                  <a:prstClr val="black"/>
                </a:solidFill>
              </a:rPr>
              <a:t>давніх-давен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Богородиця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була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покровителькою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українського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козацтва</a:t>
            </a:r>
            <a:r>
              <a:rPr lang="ru-RU" dirty="0">
                <a:solidFill>
                  <a:prstClr val="black"/>
                </a:solidFill>
              </a:rPr>
              <a:t> й </a:t>
            </a:r>
            <a:r>
              <a:rPr lang="ru-RU" dirty="0" err="1">
                <a:solidFill>
                  <a:prstClr val="black"/>
                </a:solidFill>
              </a:rPr>
              <a:t>усіх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українських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збройних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формувань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ru-RU" dirty="0" err="1">
                <a:solidFill>
                  <a:prstClr val="black"/>
                </a:solidFill>
              </a:rPr>
              <a:t>Саме</a:t>
            </a:r>
            <a:r>
              <a:rPr lang="ru-RU" dirty="0">
                <a:solidFill>
                  <a:prstClr val="black"/>
                </a:solidFill>
              </a:rPr>
              <a:t> на свято </a:t>
            </a:r>
            <a:r>
              <a:rPr lang="ru-RU" dirty="0" err="1">
                <a:solidFill>
                  <a:prstClr val="black"/>
                </a:solidFill>
              </a:rPr>
              <a:t>Покрови</a:t>
            </a:r>
            <a:r>
              <a:rPr lang="ru-RU" dirty="0">
                <a:solidFill>
                  <a:prstClr val="black"/>
                </a:solidFill>
              </a:rPr>
              <a:t> в </a:t>
            </a:r>
            <a:r>
              <a:rPr lang="ru-RU" dirty="0" err="1">
                <a:solidFill>
                  <a:prstClr val="black"/>
                </a:solidFill>
              </a:rPr>
              <a:t>Україні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відбувалася</a:t>
            </a:r>
            <a:r>
              <a:rPr lang="ru-RU" dirty="0">
                <a:solidFill>
                  <a:prstClr val="black"/>
                </a:solidFill>
              </a:rPr>
              <a:t> Велика рада, на </a:t>
            </a:r>
            <a:r>
              <a:rPr lang="ru-RU" dirty="0" err="1">
                <a:solidFill>
                  <a:prstClr val="black"/>
                </a:solidFill>
              </a:rPr>
              <a:t>якій</a:t>
            </a:r>
            <a:r>
              <a:rPr lang="ru-RU" dirty="0">
                <a:solidFill>
                  <a:prstClr val="black"/>
                </a:solidFill>
              </a:rPr>
              <a:t> обирали </a:t>
            </a:r>
            <a:r>
              <a:rPr lang="ru-RU" dirty="0" err="1">
                <a:solidFill>
                  <a:prstClr val="black"/>
                </a:solidFill>
              </a:rPr>
              <a:t>гетьмана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визначали</a:t>
            </a:r>
            <a:r>
              <a:rPr lang="ru-RU" dirty="0">
                <a:solidFill>
                  <a:prstClr val="black"/>
                </a:solidFill>
              </a:rPr>
              <a:t>, як </a:t>
            </a:r>
            <a:r>
              <a:rPr lang="ru-RU" dirty="0" err="1">
                <a:solidFill>
                  <a:prstClr val="black"/>
                </a:solidFill>
              </a:rPr>
              <a:t>козацтву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жити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далі</a:t>
            </a:r>
            <a:r>
              <a:rPr lang="ru-RU" dirty="0">
                <a:solidFill>
                  <a:prstClr val="black"/>
                </a:solidFill>
              </a:rPr>
              <a:t>. Образ </a:t>
            </a:r>
            <a:r>
              <a:rPr lang="ru-RU" dirty="0" err="1">
                <a:solidFill>
                  <a:prstClr val="black"/>
                </a:solidFill>
              </a:rPr>
              <a:t>козака</a:t>
            </a:r>
            <a:r>
              <a:rPr lang="ru-RU" dirty="0">
                <a:solidFill>
                  <a:prstClr val="black"/>
                </a:solidFill>
              </a:rPr>
              <a:t> як </a:t>
            </a:r>
            <a:r>
              <a:rPr lang="ru-RU" dirty="0" err="1">
                <a:solidFill>
                  <a:prstClr val="black"/>
                </a:solidFill>
              </a:rPr>
              <a:t>українського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лицаря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захисника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рідної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землі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близький</a:t>
            </a:r>
            <a:r>
              <a:rPr lang="ru-RU" dirty="0">
                <a:solidFill>
                  <a:prstClr val="black"/>
                </a:solidFill>
              </a:rPr>
              <a:t> кожному </a:t>
            </a:r>
            <a:r>
              <a:rPr lang="ru-RU" dirty="0" err="1">
                <a:solidFill>
                  <a:prstClr val="black"/>
                </a:solidFill>
              </a:rPr>
              <a:t>українцю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ru-RU" dirty="0" err="1">
                <a:solidFill>
                  <a:prstClr val="black"/>
                </a:solidFill>
              </a:rPr>
              <a:t>Вже</a:t>
            </a:r>
            <a:r>
              <a:rPr lang="ru-RU" dirty="0">
                <a:solidFill>
                  <a:prstClr val="black"/>
                </a:solidFill>
              </a:rPr>
              <a:t> у ХХ </a:t>
            </a:r>
            <a:r>
              <a:rPr lang="ru-RU" dirty="0" err="1">
                <a:solidFill>
                  <a:prstClr val="black"/>
                </a:solidFill>
              </a:rPr>
              <a:t>столітті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козацькі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традиції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боротьби</a:t>
            </a:r>
            <a:r>
              <a:rPr lang="ru-RU" dirty="0">
                <a:solidFill>
                  <a:prstClr val="black"/>
                </a:solidFill>
              </a:rPr>
              <a:t> за </a:t>
            </a:r>
            <a:r>
              <a:rPr lang="ru-RU" dirty="0" err="1">
                <a:solidFill>
                  <a:prstClr val="black"/>
                </a:solidFill>
              </a:rPr>
              <a:t>незалежність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України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наслідували</a:t>
            </a:r>
            <a:r>
              <a:rPr lang="ru-RU" dirty="0">
                <a:solidFill>
                  <a:prstClr val="black"/>
                </a:solidFill>
              </a:rPr>
              <a:t> вояки </a:t>
            </a:r>
            <a:r>
              <a:rPr lang="ru-RU" dirty="0" err="1">
                <a:solidFill>
                  <a:prstClr val="black"/>
                </a:solidFill>
              </a:rPr>
              <a:t>Армії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Української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Народної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Республіки</a:t>
            </a:r>
            <a:r>
              <a:rPr lang="ru-RU" dirty="0">
                <a:solidFill>
                  <a:prstClr val="black"/>
                </a:solidFill>
              </a:rPr>
              <a:t> та </a:t>
            </a:r>
            <a:r>
              <a:rPr lang="ru-RU" dirty="0" err="1">
                <a:solidFill>
                  <a:prstClr val="black"/>
                </a:solidFill>
              </a:rPr>
              <a:t>Української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повстанської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армії</a:t>
            </a:r>
            <a:r>
              <a:rPr lang="ru-RU" dirty="0">
                <a:solidFill>
                  <a:prstClr val="black"/>
                </a:solidFill>
              </a:rPr>
              <a:t>. І не </a:t>
            </a:r>
            <a:r>
              <a:rPr lang="ru-RU" dirty="0" err="1">
                <a:solidFill>
                  <a:prstClr val="black"/>
                </a:solidFill>
              </a:rPr>
              <a:t>випадково</a:t>
            </a:r>
            <a:r>
              <a:rPr lang="ru-RU" dirty="0">
                <a:solidFill>
                  <a:prstClr val="black"/>
                </a:solidFill>
              </a:rPr>
              <a:t> днем </a:t>
            </a:r>
            <a:r>
              <a:rPr lang="ru-RU" dirty="0" err="1">
                <a:solidFill>
                  <a:prstClr val="black"/>
                </a:solidFill>
              </a:rPr>
              <a:t>офіційного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створення</a:t>
            </a:r>
            <a:r>
              <a:rPr lang="ru-RU" dirty="0">
                <a:solidFill>
                  <a:prstClr val="black"/>
                </a:solidFill>
              </a:rPr>
              <a:t> УПА </a:t>
            </a:r>
            <a:r>
              <a:rPr lang="ru-RU" dirty="0" err="1">
                <a:solidFill>
                  <a:prstClr val="black"/>
                </a:solidFill>
              </a:rPr>
              <a:t>було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обрано</a:t>
            </a:r>
            <a:r>
              <a:rPr lang="ru-RU" dirty="0">
                <a:solidFill>
                  <a:prstClr val="black"/>
                </a:solidFill>
              </a:rPr>
              <a:t> свято </a:t>
            </a:r>
            <a:r>
              <a:rPr lang="ru-RU" dirty="0" err="1">
                <a:solidFill>
                  <a:prstClr val="black"/>
                </a:solidFill>
              </a:rPr>
              <a:t>Покрови</a:t>
            </a:r>
            <a:r>
              <a:rPr lang="ru-RU" dirty="0">
                <a:solidFill>
                  <a:prstClr val="black"/>
                </a:solidFill>
              </a:rPr>
              <a:t>. Таким чином, </a:t>
            </a:r>
            <a:r>
              <a:rPr lang="ru-RU" dirty="0" err="1">
                <a:solidFill>
                  <a:prstClr val="black"/>
                </a:solidFill>
              </a:rPr>
              <a:t>цілком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логічно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що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цього</a:t>
            </a:r>
            <a:r>
              <a:rPr lang="ru-RU" dirty="0">
                <a:solidFill>
                  <a:prstClr val="black"/>
                </a:solidFill>
              </a:rPr>
              <a:t> дня </a:t>
            </a:r>
            <a:r>
              <a:rPr lang="ru-RU" dirty="0" err="1">
                <a:solidFill>
                  <a:prstClr val="black"/>
                </a:solidFill>
              </a:rPr>
              <a:t>давнє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героїчне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минуле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України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поєдналося</a:t>
            </a:r>
            <a:r>
              <a:rPr lang="ru-RU" dirty="0">
                <a:solidFill>
                  <a:prstClr val="black"/>
                </a:solidFill>
              </a:rPr>
              <a:t> з </a:t>
            </a:r>
            <a:r>
              <a:rPr lang="ru-RU" dirty="0" err="1">
                <a:solidFill>
                  <a:prstClr val="black"/>
                </a:solidFill>
              </a:rPr>
              <a:t>героїчним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теперішнім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  <a:p>
            <a:endParaRPr lang="ru-RU" dirty="0"/>
          </a:p>
          <a:p>
            <a:r>
              <a:rPr lang="ru-RU" dirty="0"/>
              <a:t>Ми </a:t>
            </a:r>
            <a:r>
              <a:rPr lang="ru-RU" dirty="0" err="1"/>
              <a:t>дякуємо</a:t>
            </a:r>
            <a:r>
              <a:rPr lang="ru-RU" dirty="0"/>
              <a:t> </a:t>
            </a:r>
            <a:r>
              <a:rPr lang="ru-RU" dirty="0" err="1"/>
              <a:t>всім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стоїть</a:t>
            </a:r>
            <a:r>
              <a:rPr lang="ru-RU" dirty="0"/>
              <a:t> на </a:t>
            </a:r>
            <a:r>
              <a:rPr lang="ru-RU" dirty="0" err="1"/>
              <a:t>сторожі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незалежності</a:t>
            </a:r>
            <a:r>
              <a:rPr lang="ru-RU" dirty="0"/>
              <a:t>, і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в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часи</a:t>
            </a:r>
            <a:r>
              <a:rPr lang="ru-RU" dirty="0"/>
              <a:t> </a:t>
            </a:r>
            <a:r>
              <a:rPr lang="ru-RU" dirty="0" err="1"/>
              <a:t>боровся</a:t>
            </a:r>
            <a:r>
              <a:rPr lang="ru-RU" dirty="0"/>
              <a:t> за свободу </a:t>
            </a:r>
            <a:r>
              <a:rPr lang="ru-RU" dirty="0" err="1"/>
              <a:t>України</a:t>
            </a:r>
            <a:r>
              <a:rPr lang="ru-RU" dirty="0"/>
              <a:t>. Ваш подвиг – </a:t>
            </a:r>
            <a:r>
              <a:rPr lang="ru-RU" dirty="0" err="1"/>
              <a:t>це</a:t>
            </a:r>
            <a:r>
              <a:rPr lang="ru-RU" dirty="0"/>
              <a:t> приклад </a:t>
            </a:r>
            <a:r>
              <a:rPr lang="ru-RU" dirty="0" err="1"/>
              <a:t>відваги</a:t>
            </a:r>
            <a:r>
              <a:rPr lang="ru-RU" dirty="0"/>
              <a:t>, </a:t>
            </a:r>
            <a:r>
              <a:rPr lang="ru-RU" dirty="0" err="1"/>
              <a:t>стійкості</a:t>
            </a:r>
            <a:r>
              <a:rPr lang="ru-RU" dirty="0"/>
              <a:t> та </a:t>
            </a:r>
            <a:r>
              <a:rPr lang="ru-RU" dirty="0" err="1"/>
              <a:t>незламної</a:t>
            </a:r>
            <a:r>
              <a:rPr lang="ru-RU" dirty="0"/>
              <a:t> </a:t>
            </a:r>
            <a:r>
              <a:rPr lang="ru-RU" dirty="0" err="1"/>
              <a:t>віри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Виноградівська</a:t>
            </a:r>
            <a:r>
              <a:rPr lang="ru-RU" dirty="0"/>
              <a:t> центральна </a:t>
            </a:r>
            <a:r>
              <a:rPr lang="ru-RU" dirty="0" err="1"/>
              <a:t>публічна</a:t>
            </a:r>
            <a:r>
              <a:rPr lang="ru-RU" dirty="0"/>
              <a:t> </a:t>
            </a:r>
            <a:r>
              <a:rPr lang="ru-RU" dirty="0" err="1"/>
              <a:t>бібліотека</a:t>
            </a:r>
            <a:r>
              <a:rPr lang="ru-RU" dirty="0"/>
              <a:t> </a:t>
            </a:r>
            <a:r>
              <a:rPr lang="ru-RU" dirty="0" err="1"/>
              <a:t>пропонує</a:t>
            </a:r>
            <a:r>
              <a:rPr lang="ru-RU" dirty="0"/>
              <a:t> </a:t>
            </a:r>
            <a:r>
              <a:rPr lang="ru-RU" dirty="0" err="1"/>
              <a:t>віртуальну</a:t>
            </a:r>
            <a:r>
              <a:rPr lang="ru-RU" dirty="0"/>
              <a:t> </a:t>
            </a:r>
            <a:r>
              <a:rPr lang="ru-RU" dirty="0" err="1"/>
              <a:t>виставку</a:t>
            </a:r>
            <a:r>
              <a:rPr lang="ru-RU" dirty="0"/>
              <a:t> </a:t>
            </a:r>
            <a:r>
              <a:rPr lang="ru-RU" b="1" dirty="0"/>
              <a:t>«</a:t>
            </a:r>
            <a:r>
              <a:rPr lang="ru-RU" b="1" dirty="0" err="1"/>
              <a:t>Вартові</a:t>
            </a:r>
            <a:r>
              <a:rPr lang="ru-RU" b="1" dirty="0"/>
              <a:t> </a:t>
            </a:r>
            <a:r>
              <a:rPr lang="ru-RU" b="1" dirty="0" err="1"/>
              <a:t>свободи</a:t>
            </a:r>
            <a:r>
              <a:rPr lang="ru-RU" b="1" dirty="0"/>
              <a:t>»</a:t>
            </a:r>
            <a:r>
              <a:rPr lang="ru-RU" dirty="0"/>
              <a:t>, яка </a:t>
            </a:r>
            <a:r>
              <a:rPr lang="ru-RU" dirty="0" err="1"/>
              <a:t>об’єднує</a:t>
            </a:r>
            <a:r>
              <a:rPr lang="ru-RU" dirty="0"/>
              <a:t> книги про </a:t>
            </a:r>
            <a:r>
              <a:rPr lang="ru-RU" dirty="0" err="1"/>
              <a:t>героїв</a:t>
            </a:r>
            <a:r>
              <a:rPr lang="ru-RU" dirty="0"/>
              <a:t> </a:t>
            </a:r>
            <a:r>
              <a:rPr lang="ru-RU" dirty="0" err="1"/>
              <a:t>минулого</a:t>
            </a:r>
            <a:r>
              <a:rPr lang="ru-RU" dirty="0"/>
              <a:t> й </a:t>
            </a:r>
            <a:r>
              <a:rPr lang="ru-RU" dirty="0" err="1"/>
              <a:t>сучасності</a:t>
            </a:r>
            <a:r>
              <a:rPr lang="ru-RU" dirty="0"/>
              <a:t>, </a:t>
            </a:r>
            <a:r>
              <a:rPr lang="ru-RU" dirty="0" err="1"/>
              <a:t>історію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народу та силу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.</a:t>
            </a:r>
          </a:p>
          <a:p>
            <a:r>
              <a:rPr lang="ru-RU" dirty="0" err="1"/>
              <a:t>Запрошуємо</a:t>
            </a:r>
            <a:r>
              <a:rPr lang="ru-RU" dirty="0"/>
              <a:t> до перегляду і </a:t>
            </a:r>
            <a:r>
              <a:rPr lang="ru-RU" dirty="0" err="1"/>
              <a:t>читання</a:t>
            </a:r>
            <a:r>
              <a:rPr lang="ru-RU" dirty="0"/>
              <a:t> — </a:t>
            </a:r>
            <a:r>
              <a:rPr lang="ru-RU" dirty="0" err="1"/>
              <a:t>адже</a:t>
            </a:r>
            <a:r>
              <a:rPr lang="ru-RU" dirty="0"/>
              <a:t> слово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зброєю</a:t>
            </a:r>
            <a:r>
              <a:rPr lang="ru-RU" dirty="0"/>
              <a:t>, коли </a:t>
            </a:r>
            <a:r>
              <a:rPr lang="ru-RU" dirty="0" err="1"/>
              <a:t>йдеться</a:t>
            </a:r>
            <a:r>
              <a:rPr lang="ru-RU" dirty="0"/>
              <a:t> про правду й </a:t>
            </a:r>
            <a:r>
              <a:rPr lang="ru-RU" dirty="0" err="1"/>
              <a:t>пам’ять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2907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0D68CE-2268-48BA-BF87-6D96649B7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E29E23-BC59-46ED-90B9-23257F271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7733" cy="61433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C39CA3-C5E5-45BC-81C2-F1DD59D68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149" y="3885821"/>
            <a:ext cx="4797777" cy="2139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C637DE-BFB4-482C-A2D0-199AD37EB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686" y="-92479"/>
            <a:ext cx="2826513" cy="38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31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C7ADB66-F88F-4441-A826-EAA6B221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AD645E-4DAE-45E7-877F-05E3142B7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30" y="1703163"/>
            <a:ext cx="2953511" cy="4424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493D83-F96C-4B86-82C6-6BE1D8EB4D73}"/>
              </a:ext>
            </a:extLst>
          </p:cNvPr>
          <p:cNvSpPr txBox="1"/>
          <p:nvPr/>
        </p:nvSpPr>
        <p:spPr>
          <a:xfrm>
            <a:off x="3339185" y="213504"/>
            <a:ext cx="7742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C00000"/>
                </a:solidFill>
              </a:rPr>
              <a:t>Паламарчук Василь. «Військовий непотріб</a:t>
            </a:r>
            <a:r>
              <a:rPr lang="uk-UA" sz="2000" b="1" i="1" dirty="0">
                <a:solidFill>
                  <a:srgbClr val="C00000"/>
                </a:solidFill>
              </a:rPr>
              <a:t>»</a:t>
            </a:r>
            <a:endParaRPr lang="ru-RU" sz="20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0ABE42-C7DF-49FC-BE74-A12A0E686F69}"/>
              </a:ext>
            </a:extLst>
          </p:cNvPr>
          <p:cNvSpPr txBox="1"/>
          <p:nvPr/>
        </p:nvSpPr>
        <p:spPr>
          <a:xfrm flipH="1">
            <a:off x="3943996" y="1382286"/>
            <a:ext cx="45720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З перших рядків книга захоплює, занурює у світ подій і вражень, які автор, військовослужбовець 28-ї </a:t>
            </a:r>
            <a:r>
              <a:rPr lang="uk-UA" sz="2000" dirty="0" err="1"/>
              <a:t>ОМБр</a:t>
            </a:r>
            <a:r>
              <a:rPr lang="uk-UA" sz="2000" dirty="0"/>
              <a:t> та учасник бойових дій, прожив насправді. Прості, ясні описи, розмови без прикрас і цензури допоможуть комусь із читачів уявити, а комусь знову згадати, що війна – це не тільки постріли, вибухи та руйнування, це важкий побут, непрості стосунки та різні емоції- сміх і сльози людей, які так чи інакше причетні до кожного з оповідань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ED2BB5-04B1-43DE-8822-7005505F1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58" y="582186"/>
            <a:ext cx="3032538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36AAE4-C7E2-432C-88CB-A57C4BD27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1166" y="326612"/>
            <a:ext cx="2888893" cy="153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98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F49ED6-558D-47C6-8362-E7485219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4871"/>
            <a:ext cx="12192000" cy="613310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0C2403-2C22-46FA-AA9B-2FAE26E87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96" y="1674199"/>
            <a:ext cx="2657917" cy="40393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BA5F66-8632-4BB9-AC46-EE6D52F64A5E}"/>
              </a:ext>
            </a:extLst>
          </p:cNvPr>
          <p:cNvSpPr txBox="1"/>
          <p:nvPr/>
        </p:nvSpPr>
        <p:spPr>
          <a:xfrm>
            <a:off x="3567290" y="743885"/>
            <a:ext cx="505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err="1">
                <a:solidFill>
                  <a:srgbClr val="C00000"/>
                </a:solidFill>
              </a:rPr>
              <a:t>Положій</a:t>
            </a:r>
            <a:r>
              <a:rPr lang="uk-UA" sz="2800" b="1" i="1" dirty="0">
                <a:solidFill>
                  <a:srgbClr val="C00000"/>
                </a:solidFill>
              </a:rPr>
              <a:t> Євген. «Іловайськ»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8F249E-E789-4B1C-BB61-B1C35B98B6E8}"/>
              </a:ext>
            </a:extLst>
          </p:cNvPr>
          <p:cNvSpPr/>
          <p:nvPr/>
        </p:nvSpPr>
        <p:spPr>
          <a:xfrm>
            <a:off x="3374676" y="1620577"/>
            <a:ext cx="537421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"</a:t>
            </a:r>
            <a:r>
              <a:rPr lang="ru-RU" sz="2000" dirty="0" err="1">
                <a:solidFill>
                  <a:srgbClr val="333333"/>
                </a:solidFill>
              </a:rPr>
              <a:t>Іловайськ</a:t>
            </a:r>
            <a:r>
              <a:rPr lang="ru-RU" sz="2000" dirty="0">
                <a:solidFill>
                  <a:srgbClr val="333333"/>
                </a:solidFill>
              </a:rPr>
              <a:t>" - книга про </a:t>
            </a:r>
            <a:r>
              <a:rPr lang="ru-RU" sz="2000" dirty="0" err="1">
                <a:solidFill>
                  <a:srgbClr val="333333"/>
                </a:solidFill>
              </a:rPr>
              <a:t>мужність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неймовірний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героїзм</a:t>
            </a:r>
            <a:r>
              <a:rPr lang="ru-RU" sz="2000" dirty="0">
                <a:solidFill>
                  <a:srgbClr val="333333"/>
                </a:solidFill>
              </a:rPr>
              <a:t> і </a:t>
            </a:r>
            <a:r>
              <a:rPr lang="ru-RU" sz="2000" dirty="0" err="1">
                <a:solidFill>
                  <a:srgbClr val="333333"/>
                </a:solidFill>
              </a:rPr>
              <a:t>людяність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українських</a:t>
            </a:r>
            <a:r>
              <a:rPr lang="ru-RU" sz="2000" dirty="0">
                <a:solidFill>
                  <a:srgbClr val="333333"/>
                </a:solidFill>
              </a:rPr>
              <a:t> солдат і </a:t>
            </a:r>
            <a:r>
              <a:rPr lang="ru-RU" sz="2000" dirty="0" err="1">
                <a:solidFill>
                  <a:srgbClr val="333333"/>
                </a:solidFill>
              </a:rPr>
              <a:t>офіцерів</a:t>
            </a:r>
            <a:r>
              <a:rPr lang="ru-RU" sz="2000" dirty="0">
                <a:solidFill>
                  <a:srgbClr val="333333"/>
                </a:solidFill>
              </a:rPr>
              <a:t>, </a:t>
            </a:r>
            <a:r>
              <a:rPr lang="ru-RU" sz="2000" dirty="0" err="1">
                <a:solidFill>
                  <a:srgbClr val="333333"/>
                </a:solidFill>
              </a:rPr>
              <a:t>бійців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добровольчих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батальйонів</a:t>
            </a:r>
            <a:r>
              <a:rPr lang="ru-RU" sz="2000" dirty="0">
                <a:solidFill>
                  <a:srgbClr val="333333"/>
                </a:solidFill>
              </a:rPr>
              <a:t>, </a:t>
            </a:r>
            <a:r>
              <a:rPr lang="ru-RU" sz="2000" dirty="0" err="1">
                <a:solidFill>
                  <a:srgbClr val="333333"/>
                </a:solidFill>
              </a:rPr>
              <a:t>батальйонів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тероборони</a:t>
            </a:r>
            <a:r>
              <a:rPr lang="ru-RU" sz="2000" dirty="0">
                <a:solidFill>
                  <a:srgbClr val="333333"/>
                </a:solidFill>
              </a:rPr>
              <a:t>, </a:t>
            </a:r>
            <a:r>
              <a:rPr lang="ru-RU" sz="2000" dirty="0" err="1">
                <a:solidFill>
                  <a:srgbClr val="333333"/>
                </a:solidFill>
              </a:rPr>
              <a:t>всіх</a:t>
            </a:r>
            <a:r>
              <a:rPr lang="ru-RU" sz="2000" dirty="0">
                <a:solidFill>
                  <a:srgbClr val="333333"/>
                </a:solidFill>
              </a:rPr>
              <a:t> тих, </a:t>
            </a:r>
            <a:r>
              <a:rPr lang="ru-RU" sz="2000" dirty="0" err="1">
                <a:solidFill>
                  <a:srgbClr val="333333"/>
                </a:solidFill>
              </a:rPr>
              <a:t>хто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опиняється</a:t>
            </a:r>
            <a:r>
              <a:rPr lang="ru-RU" sz="2000" dirty="0">
                <a:solidFill>
                  <a:srgbClr val="333333"/>
                </a:solidFill>
              </a:rPr>
              <a:t> в </a:t>
            </a:r>
            <a:r>
              <a:rPr lang="ru-RU" sz="2000" dirty="0" err="1">
                <a:solidFill>
                  <a:srgbClr val="333333"/>
                </a:solidFill>
              </a:rPr>
              <a:t>кінці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серпня</a:t>
            </a:r>
            <a:r>
              <a:rPr lang="ru-RU" sz="2000" dirty="0">
                <a:solidFill>
                  <a:srgbClr val="333333"/>
                </a:solidFill>
              </a:rPr>
              <a:t> 2014 року в "</a:t>
            </a:r>
            <a:r>
              <a:rPr lang="ru-RU" sz="2000" dirty="0" err="1">
                <a:solidFill>
                  <a:srgbClr val="333333"/>
                </a:solidFill>
              </a:rPr>
              <a:t>Іловайському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котлі</a:t>
            </a:r>
            <a:r>
              <a:rPr lang="ru-RU" sz="2000" dirty="0">
                <a:solidFill>
                  <a:srgbClr val="333333"/>
                </a:solidFill>
              </a:rPr>
              <a:t>", </a:t>
            </a:r>
            <a:r>
              <a:rPr lang="ru-RU" sz="2000" dirty="0" err="1">
                <a:solidFill>
                  <a:srgbClr val="333333"/>
                </a:solidFill>
              </a:rPr>
              <a:t>що</a:t>
            </a:r>
            <a:r>
              <a:rPr lang="ru-RU" sz="2000" dirty="0">
                <a:solidFill>
                  <a:srgbClr val="333333"/>
                </a:solidFill>
              </a:rPr>
              <a:t> став </a:t>
            </a:r>
            <a:r>
              <a:rPr lang="ru-RU" sz="2000" dirty="0" err="1">
                <a:solidFill>
                  <a:srgbClr val="333333"/>
                </a:solidFill>
              </a:rPr>
              <a:t>найбільшою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поразкою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української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армії</a:t>
            </a:r>
            <a:r>
              <a:rPr lang="ru-RU" sz="2000" dirty="0">
                <a:solidFill>
                  <a:srgbClr val="333333"/>
                </a:solidFill>
              </a:rPr>
              <a:t> в </a:t>
            </a:r>
            <a:r>
              <a:rPr lang="ru-RU" sz="2000" dirty="0" err="1">
                <a:solidFill>
                  <a:srgbClr val="333333"/>
                </a:solidFill>
              </a:rPr>
              <a:t>ході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війни</a:t>
            </a:r>
            <a:r>
              <a:rPr lang="ru-RU" sz="2000" dirty="0">
                <a:solidFill>
                  <a:srgbClr val="333333"/>
                </a:solidFill>
              </a:rPr>
              <a:t> на </a:t>
            </a:r>
            <a:r>
              <a:rPr lang="ru-RU" sz="2000" dirty="0" err="1">
                <a:solidFill>
                  <a:srgbClr val="333333"/>
                </a:solidFill>
              </a:rPr>
              <a:t>сході</a:t>
            </a:r>
            <a:r>
              <a:rPr lang="ru-RU" sz="2000" dirty="0">
                <a:solidFill>
                  <a:srgbClr val="333333"/>
                </a:solidFill>
              </a:rPr>
              <a:t>. </a:t>
            </a:r>
            <a:r>
              <a:rPr lang="ru-RU" sz="2000" dirty="0" err="1">
                <a:solidFill>
                  <a:srgbClr val="333333"/>
                </a:solidFill>
              </a:rPr>
              <a:t>Це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чесна</a:t>
            </a:r>
            <a:r>
              <a:rPr lang="ru-RU" sz="2000" dirty="0">
                <a:solidFill>
                  <a:srgbClr val="333333"/>
                </a:solidFill>
              </a:rPr>
              <a:t> книга про </a:t>
            </a:r>
            <a:r>
              <a:rPr lang="ru-RU" sz="2000" dirty="0" err="1">
                <a:solidFill>
                  <a:srgbClr val="333333"/>
                </a:solidFill>
              </a:rPr>
              <a:t>війну</a:t>
            </a:r>
            <a:r>
              <a:rPr lang="ru-RU" sz="2000" dirty="0">
                <a:solidFill>
                  <a:srgbClr val="333333"/>
                </a:solidFill>
              </a:rPr>
              <a:t>, яка, як </a:t>
            </a:r>
            <a:r>
              <a:rPr lang="ru-RU" sz="2000" dirty="0" err="1">
                <a:solidFill>
                  <a:srgbClr val="333333"/>
                </a:solidFill>
              </a:rPr>
              <a:t>відомо</a:t>
            </a:r>
            <a:r>
              <a:rPr lang="ru-RU" sz="2000" dirty="0">
                <a:solidFill>
                  <a:srgbClr val="333333"/>
                </a:solidFill>
              </a:rPr>
              <a:t>, </a:t>
            </a:r>
            <a:r>
              <a:rPr lang="ru-RU" sz="2000" dirty="0" err="1">
                <a:solidFill>
                  <a:srgbClr val="333333"/>
                </a:solidFill>
              </a:rPr>
              <a:t>нікого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ще</a:t>
            </a:r>
            <a:r>
              <a:rPr lang="ru-RU" sz="2000" dirty="0">
                <a:solidFill>
                  <a:srgbClr val="333333"/>
                </a:solidFill>
              </a:rPr>
              <a:t> не </a:t>
            </a:r>
            <a:r>
              <a:rPr lang="ru-RU" sz="2000" dirty="0" err="1">
                <a:solidFill>
                  <a:srgbClr val="333333"/>
                </a:solidFill>
              </a:rPr>
              <a:t>зробила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краще</a:t>
            </a:r>
            <a:r>
              <a:rPr lang="ru-RU" sz="2000" dirty="0">
                <a:solidFill>
                  <a:srgbClr val="333333"/>
                </a:solidFill>
              </a:rPr>
              <a:t>, </a:t>
            </a:r>
            <a:r>
              <a:rPr lang="ru-RU" sz="2000" dirty="0" err="1">
                <a:solidFill>
                  <a:srgbClr val="333333"/>
                </a:solidFill>
              </a:rPr>
              <a:t>натомість</a:t>
            </a:r>
            <a:r>
              <a:rPr lang="ru-RU" sz="2000" dirty="0">
                <a:solidFill>
                  <a:srgbClr val="333333"/>
                </a:solidFill>
              </a:rPr>
              <a:t>, </a:t>
            </a:r>
            <a:r>
              <a:rPr lang="ru-RU" sz="2000" dirty="0" err="1">
                <a:solidFill>
                  <a:srgbClr val="333333"/>
                </a:solidFill>
              </a:rPr>
              <a:t>серед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крові</a:t>
            </a:r>
            <a:r>
              <a:rPr lang="ru-RU" sz="2000" dirty="0">
                <a:solidFill>
                  <a:srgbClr val="333333"/>
                </a:solidFill>
              </a:rPr>
              <a:t>, </a:t>
            </a:r>
            <a:r>
              <a:rPr lang="ru-RU" sz="2000" dirty="0" err="1">
                <a:solidFill>
                  <a:srgbClr val="333333"/>
                </a:solidFill>
              </a:rPr>
              <a:t>вогню</a:t>
            </a:r>
            <a:r>
              <a:rPr lang="ru-RU" sz="2000" dirty="0">
                <a:solidFill>
                  <a:srgbClr val="333333"/>
                </a:solidFill>
              </a:rPr>
              <a:t> та </a:t>
            </a:r>
            <a:r>
              <a:rPr lang="ru-RU" sz="2000" dirty="0" err="1">
                <a:solidFill>
                  <a:srgbClr val="333333"/>
                </a:solidFill>
              </a:rPr>
              <a:t>заліза</a:t>
            </a:r>
            <a:r>
              <a:rPr lang="ru-RU" sz="2000" dirty="0">
                <a:solidFill>
                  <a:srgbClr val="333333"/>
                </a:solidFill>
              </a:rPr>
              <a:t> люди </a:t>
            </a:r>
            <a:r>
              <a:rPr lang="ru-RU" sz="2000" dirty="0" err="1">
                <a:solidFill>
                  <a:srgbClr val="333333"/>
                </a:solidFill>
              </a:rPr>
              <a:t>залишаються</a:t>
            </a:r>
            <a:r>
              <a:rPr lang="ru-RU" sz="2000" dirty="0">
                <a:solidFill>
                  <a:srgbClr val="333333"/>
                </a:solidFill>
              </a:rPr>
              <a:t> людьми.</a:t>
            </a:r>
            <a:br>
              <a:rPr lang="ru-RU" sz="2000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21E95C-2C5C-412F-8E6F-CEB3C8936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288" y="0"/>
            <a:ext cx="3139712" cy="61331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F77A6C-C63F-4423-BEDE-B862A5D70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554" y="2629062"/>
            <a:ext cx="1969179" cy="2773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8C6819-35F5-4C20-B542-C46712564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2323" y="855462"/>
            <a:ext cx="2889754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5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D748A1-AE28-4072-8B68-5165E9DAA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650" y="0"/>
            <a:ext cx="9131543" cy="61185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CC9D68-86B4-4DAD-A7E7-0143C716E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60457" cy="22618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81991A-8472-4C1F-9BB6-FAD8C8DA1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3" y="4076241"/>
            <a:ext cx="3060457" cy="20423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8C60B9-1213-42A9-8EC3-49C116CE1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702" y="2334914"/>
            <a:ext cx="3150352" cy="16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35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FADCA2-A7B8-4DB2-874E-E723172DD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712" y="-44389"/>
            <a:ext cx="9052288" cy="61072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879556-7719-4CF7-A8FE-2E25821B0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39712" cy="61331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A87159-4301-4F13-A927-CAD3006B2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66" y="789803"/>
            <a:ext cx="1969179" cy="27739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1A1F04-2CBD-47EA-97B5-6CD13CFA8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58" y="3776877"/>
            <a:ext cx="2889754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8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49D0AF-6504-430A-A0ED-74FAC9DD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457" y="0"/>
            <a:ext cx="9131543" cy="61298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52DCD0-834B-403C-B2F2-658F67232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60457" cy="2261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E526B2-FAE6-4764-9834-0FA008868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7" y="4087530"/>
            <a:ext cx="3060457" cy="20423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54DE2B-30DC-4367-AFDF-93248400A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62" y="2205145"/>
            <a:ext cx="3554781" cy="188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59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579AE76-F0F0-4D4C-8E5C-99CDD4FFF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12" y="0"/>
            <a:ext cx="9052288" cy="611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B2766A-D917-4E07-872E-B491CA9A1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39712" cy="61331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2FDE23-023A-4AC3-A4AF-4A24B7822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67" y="731280"/>
            <a:ext cx="1969179" cy="27739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0E4EDC-C732-4D26-8A6A-6943621B3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79" y="3725041"/>
            <a:ext cx="2889754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22988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783</TotalTime>
  <Words>437</Words>
  <Application>Microsoft Office PowerPoint</Application>
  <PresentationFormat>Широкоэкранный</PresentationFormat>
  <Paragraphs>17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Georgia</vt:lpstr>
      <vt:lpstr>Gill Sans MT</vt:lpstr>
      <vt:lpstr>Verdana</vt:lpstr>
      <vt:lpstr>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44</cp:revision>
  <dcterms:created xsi:type="dcterms:W3CDTF">2022-10-05T06:59:47Z</dcterms:created>
  <dcterms:modified xsi:type="dcterms:W3CDTF">2025-10-01T07:07:36Z</dcterms:modified>
</cp:coreProperties>
</file>