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5" r:id="rId4"/>
    <p:sldId id="261" r:id="rId5"/>
    <p:sldId id="258" r:id="rId6"/>
    <p:sldId id="259" r:id="rId7"/>
    <p:sldId id="260" r:id="rId8"/>
    <p:sldId id="263" r:id="rId9"/>
    <p:sldId id="264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CC72E-1FBF-4479-BA96-C9BA3AE11F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2C6C2-E9D0-40A0-8964-384082430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4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42C6C2-E9D0-40A0-8964-38408243055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5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A6323-9233-445C-B658-9BB9F0D9A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BB0FD9-4BDC-46B4-A2AE-167CD80DC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CEF5AF-5CC9-400D-A0D8-CD8DFC0E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F7AAB-75B8-4BBE-9B61-90F962875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1C917B-9DA8-4D6D-B8FE-A270CD4F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96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8D8C2-312B-4EE0-B3C4-053735D8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FF7639-59CA-4442-A0C6-4FF12B075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22CCA-46DC-48B4-B35D-363B3B72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2778C-1B1B-49CA-92EB-985D0072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AC5D2-09FD-4EEB-B17A-98B96347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240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1A797D-234A-4A27-8EEC-E5788EC45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37D567-92E2-4C43-87D4-3325C7622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06960-44CC-4287-8AD5-6A8C9301A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2508E4-149E-4BA6-AC82-C30ED1CA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FBCCD-8F2D-4336-BBA0-0E3BF739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326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3D733-F416-4FFF-9230-23065CC7D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E6FFB6-FB60-4BB4-AB93-F316B6AEA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0301F-35F3-40BA-A0E7-2B069D7C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928B2-210B-4005-81F8-93DB4F20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E63108-7CA0-4DBA-867D-8B98598C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21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9ED0D-F4CF-47A0-8E35-E8B19DC8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229272-6984-4173-9C81-D51CB55A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42975-935F-47DC-8AC3-961253CF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9C723-B3F4-4777-8948-094C7E21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FC2FF2-B9E6-40D5-9021-04A18DF06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32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2F925-3A01-4978-B736-5C6A2A6BD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595FF4-0E2F-4A06-ACC5-18C7998A4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0230A5-29E9-4950-AED8-EFF6BCCF3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08FF61-EE82-4C5B-96D9-F8FA0144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A7FFC7-AD0E-4449-AEB6-5DCE1E5C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51747F-BBB4-414C-A3E6-834EF827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79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656EB-08F2-4BE2-BB07-42AEB2353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4EA424-17FC-4CF9-B515-878EC064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8D08A9-991F-4AB2-B489-F5D18B3BB1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0F2E52-0434-473C-B457-775B3664F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D69883-D1DB-44F4-907C-AFFE53B84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DBEC36-BE9A-42C5-BF20-060AEE71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A25AA4-D13C-4D5E-BB49-64DF9FB8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F94953-160D-47F8-9212-C77D154A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9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A760D-B590-4DC6-AD08-FDA637DFA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68C9C9-A0F1-466D-B1F5-7FBB19C8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B6DBDA-4B67-4430-9CAC-10D8CA5E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35826A-B4CF-4551-85FC-F8E25D1D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9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1DE5C8-BD07-4C4F-9540-8DF1A5AF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680080-534C-4311-95E8-C363E771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1225B-6B49-4D11-A2A5-B43DF7A9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81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C7257-9CEA-4543-AA90-B9E948469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88DD0-5160-4EB4-862B-18A16C922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ED911-E98D-49A5-A835-0531BCCB7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B4F841-FC82-4767-90C2-A3488D7B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698941-C29D-45B9-B3B0-83645625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E13DD9-35FC-47BB-A0AC-1A7ED7AA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2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806A0-3E17-42CB-8B55-EC0F51415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B478F3-E441-4E7F-9D2E-9E9D47F944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DF8FA-0C8E-418F-AB28-95675EC49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A7CFA8-E178-49D4-800F-66C28207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24E584-614B-4A8B-B233-ADCD951C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5D0645-BD5E-44F5-958C-0BF40BBD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3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1ABFB-3566-4E3C-960E-18B7A092D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8E92AE-1E2D-4BC5-893C-6771FFBEE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16937D-4687-4856-B9EE-BA798B5BD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22CAE-C816-420E-8029-773184580B7A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C44093-414C-4F23-964B-215E209D2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C97E35-2D72-48CF-9A01-31AA21C01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E3D6-86A9-4494-85F5-B44C3AD1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3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479304-4015-4C2E-ABB6-55B303D76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E9EE34-4644-4CF6-B9D3-0EFD36D35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712" y="0"/>
            <a:ext cx="5227046" cy="41672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6BF44E-2323-4263-BC73-0DE5C4E116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62" t="16131" r="8951" b="4692"/>
          <a:stretch/>
        </p:blipFill>
        <p:spPr>
          <a:xfrm>
            <a:off x="8677759" y="53995"/>
            <a:ext cx="3514242" cy="67680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E99FB8-4BCF-4A9D-8A57-592A555AFF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3152"/>
          <a:stretch/>
        </p:blipFill>
        <p:spPr>
          <a:xfrm>
            <a:off x="0" y="0"/>
            <a:ext cx="3891541" cy="68579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BA7D12B-157B-4682-A923-37106AB363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471" t="57448" r="39712" b="4540"/>
          <a:stretch/>
        </p:blipFill>
        <p:spPr>
          <a:xfrm>
            <a:off x="4429326" y="4167293"/>
            <a:ext cx="3710647" cy="260688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5734F5-6670-4C0C-90CA-2784F5894E76}"/>
              </a:ext>
            </a:extLst>
          </p:cNvPr>
          <p:cNvSpPr/>
          <p:nvPr/>
        </p:nvSpPr>
        <p:spPr>
          <a:xfrm>
            <a:off x="4800593" y="388621"/>
            <a:ext cx="31395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FF00"/>
                </a:solidFill>
              </a:rPr>
              <a:t>21 </a:t>
            </a:r>
            <a:r>
              <a:rPr lang="uk-UA" sz="4000" b="1" dirty="0">
                <a:ln/>
                <a:solidFill>
                  <a:srgbClr val="FFFF00"/>
                </a:solidFill>
              </a:rPr>
              <a:t>листопада</a:t>
            </a:r>
            <a:endParaRPr lang="ru-RU" sz="40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619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6C3AC7-9F1C-401D-909D-E60A9F14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B56348-4F31-4AD5-B609-9459EAAD9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067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FC1EC1-FFF2-4574-9450-2826BFBF6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05" y="3839678"/>
            <a:ext cx="3139722" cy="26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2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06D4DF-B8F7-443C-A044-932CF22C6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499149-316A-46E8-9F88-76BB0BBE3E7D}"/>
              </a:ext>
            </a:extLst>
          </p:cNvPr>
          <p:cNvSpPr/>
          <p:nvPr/>
        </p:nvSpPr>
        <p:spPr>
          <a:xfrm>
            <a:off x="-216698" y="280580"/>
            <a:ext cx="6096000" cy="32934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Майдан повстав,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Майдан гудів…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На подвиг і відвагу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І з міст, і з сіл, і звідусіль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Ішов народ із стягом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Ішов народ за майбуття,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Долав стежки і траси,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Не за жебрацтво, за життя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Повстали Львів, Черкаси.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Гримить Житомир, кличе Київ,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Від заходу до сходу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Від Сумщини і до Волині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Лунає гімн свободи.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0125674-94D7-4B94-A82A-660426BFF592}"/>
              </a:ext>
            </a:extLst>
          </p:cNvPr>
          <p:cNvSpPr/>
          <p:nvPr/>
        </p:nvSpPr>
        <p:spPr>
          <a:xfrm>
            <a:off x="4459110" y="480701"/>
            <a:ext cx="67394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PT Sans"/>
              </a:rPr>
              <a:t>21 листопада в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Україні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відзначається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День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Гідності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та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Свободи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.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Цього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дня, з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інтервалом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у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дев’ять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років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розпочалися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дві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доленосні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для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сучасної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України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події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: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Помаранчева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революція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2004-го та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революція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PT Sans"/>
              </a:rPr>
              <a:t>Гідності</a:t>
            </a:r>
            <a:r>
              <a:rPr lang="ru-RU" b="1" dirty="0">
                <a:solidFill>
                  <a:srgbClr val="333333"/>
                </a:solidFill>
                <a:latin typeface="PT Sans"/>
              </a:rPr>
              <a:t> 2013-го. 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BB8A2D-E3CE-4596-A835-579456F66638}"/>
              </a:ext>
            </a:extLst>
          </p:cNvPr>
          <p:cNvSpPr/>
          <p:nvPr/>
        </p:nvSpPr>
        <p:spPr>
          <a:xfrm>
            <a:off x="3702756" y="202335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PT Sans"/>
              </a:rPr>
              <a:t>21 листопада 2013-го року на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Майдані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Незалежності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у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Києві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розпочалася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акція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протесту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проти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рішення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Кабінету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Міністрів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призупинити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підготовку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підписання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Угоди про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асоціацію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Євросоюзом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Спочатку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зібралося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декілька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сотень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вже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24 листопада –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понад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сто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тисяч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прихильників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євроінтеграції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3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FADA4B9-B0AA-4828-89D3-BB4652593A0B}"/>
              </a:ext>
            </a:extLst>
          </p:cNvPr>
          <p:cNvSpPr/>
          <p:nvPr/>
        </p:nvSpPr>
        <p:spPr>
          <a:xfrm>
            <a:off x="1388533" y="181340"/>
            <a:ext cx="987777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333333"/>
                </a:solidFill>
                <a:latin typeface="PT Sans"/>
              </a:rPr>
              <a:t>Після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того як 29 листопада на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Євромайдані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відбувся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мітинг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із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закликом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відставки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уряду та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дострокових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парламентських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виборів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влада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застосувала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силу. 30 листопада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вночі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відбувся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кривавий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розгін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майданівців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Стало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зрозуміло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що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країна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рухається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до  авторитаризму,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засадничі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принципи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якого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відчуло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собі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українське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суспільство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: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зневага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до прав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людини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корупція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свавілля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правоохоронних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органів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репресії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проти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незгідних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Протести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перетворилися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проєвропейських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антиурядові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та стали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значно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масштабнішими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 </a:t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PT Sans"/>
              </a:rPr>
              <a:t>18-20 лютого – в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найтрагічніші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дні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Революції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сталися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сутички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в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центрі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Києва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підпалено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Будинок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профспілок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снайпери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вбили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понад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70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євромайданівців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які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стали Героями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Небесної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сотні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 </a:t>
            </a:r>
            <a:br>
              <a:rPr lang="ru-RU" dirty="0"/>
            </a:br>
            <a:r>
              <a:rPr lang="ru-RU" dirty="0" err="1">
                <a:solidFill>
                  <a:srgbClr val="333333"/>
                </a:solidFill>
                <a:latin typeface="PT Sans"/>
              </a:rPr>
              <a:t>Вночі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на 22 лютого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тодішній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президент Янукович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втік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Відбулися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 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позачергові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президентські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вибори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які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засвідчили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європейський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вектор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орієнтації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вдруге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отримала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шанс для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цивілізаційного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вибору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демократії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 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очищення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впливу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тоталітарного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людиноненависницького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 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комуністичного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минулого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 </a:t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PT Sans"/>
              </a:rPr>
              <a:t>На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відміну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подій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Помаранчевої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революції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відстоювання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власної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гідності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свободи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коштувало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багатьох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життів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патріотів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</a:t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PT Sans"/>
              </a:rPr>
              <a:t>13 листопада 2014 року Президент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Петро Порошенко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підписав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Указ «Про День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Гідності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Свободи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». Метою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запровадження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пам’ятної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дати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є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утвердження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в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Україні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ідеалів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свободи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і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демократії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вшанування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патріотизму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й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мужності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громадян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які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стали на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захист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демократичних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цінностей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прав і свобод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людини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національних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інтересів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держави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її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європейського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PT Sans"/>
              </a:rPr>
              <a:t>вибору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13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E34827-A4CA-4DEE-9609-77389CF67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B640B2B-745F-4DE4-BA71-DA14DE739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8"/>
          <a:stretch/>
        </p:blipFill>
        <p:spPr bwMode="auto">
          <a:xfrm>
            <a:off x="1586198" y="186559"/>
            <a:ext cx="9268178" cy="648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6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7E6FAD-57B9-4791-93C1-FECE4EF5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C70FE5-2705-4D93-96E2-B854C75CA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1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00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38D30C-3CD7-4052-9950-399ED7C4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C4C626-CA08-45E8-B5A8-EFC51376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8C7861-C0CC-42E2-8525-C877CCAB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67840D-FE77-41A3-8A61-EDF78A94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18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1BE93-C562-4DD8-9E54-70E41350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23ABA3-FDA2-44AC-8D62-3EFC13A0A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6610D9-E097-46F3-A5BA-53913334E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FD135C-A893-42D1-8B22-C07B22DC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988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119</Words>
  <Application>Microsoft Office PowerPoint</Application>
  <PresentationFormat>Широкоэкранный</PresentationFormat>
  <Paragraphs>18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2023-02-05T08:00:46Z</dcterms:created>
  <dcterms:modified xsi:type="dcterms:W3CDTF">2025-02-17T08:33:52Z</dcterms:modified>
</cp:coreProperties>
</file>