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7" r:id="rId3"/>
    <p:sldId id="268" r:id="rId4"/>
    <p:sldId id="279" r:id="rId5"/>
    <p:sldId id="269" r:id="rId6"/>
    <p:sldId id="281" r:id="rId7"/>
    <p:sldId id="27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40EF6-FC49-448F-A9F6-A7AB315E4D08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21254-2576-4CE9-AB01-897EDD76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8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21254-2576-4CE9-AB01-897EDD76263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1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D5B72-487C-4CDF-8D7E-2E6E3A22C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034718-35E9-47FF-ACC6-4FD4B2816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3959A3-11A9-476E-97A3-CE3061A3B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A82F-6DE4-4203-AE5A-2A2AF8E46BA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E6CC64-249B-4327-A06A-F251CB43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8DCDD1-A656-453B-94F2-454457D4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B5A5-C88D-4778-81CB-99DCF3BD9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3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BEEBF-2A36-4E0F-8B3B-C0C068BD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F071A3-340C-4B10-A346-A37E7B68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F31912-02BD-46C2-A593-DAEBE91A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A82F-6DE4-4203-AE5A-2A2AF8E46BA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B9AE3A-DF59-4645-B204-8F59DD13D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F5AB28-0CBD-460B-A9D9-EFC5D0AA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B5A5-C88D-4778-81CB-99DCF3BD9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73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F40ABF-9B6B-473D-99E3-0EDACDF558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A00E53-7FEE-4887-9D49-8C60EB528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8C2C4D-D283-4889-9301-8902B4DD1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A82F-6DE4-4203-AE5A-2A2AF8E46BA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0981D5-2766-4BBD-8550-AC62B26D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CEE17-F23C-4C1F-8D78-32BD8C1B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B5A5-C88D-4778-81CB-99DCF3BD9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88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A8BFC-385A-4E81-8F77-344C07AD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B597F1-3A92-4353-9EE3-B542B7E1F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122116-66FE-4D46-AC48-D811E9A2C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A82F-6DE4-4203-AE5A-2A2AF8E46BA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AE21C1-6EC2-46C1-BFE6-0E8FA53CE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6FEC6-55FC-4351-AD27-EFFCF85C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B5A5-C88D-4778-81CB-99DCF3BD9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02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FFE34-0B98-43AA-82A0-7CFF76C6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193845-F210-476E-8AAE-2BBBAC904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5D1F2-10F4-490F-A4A0-83A9F31DD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A82F-6DE4-4203-AE5A-2A2AF8E46BA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9576E-3A71-4EF8-B331-3A9AD142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2DA0B2-B75B-4084-B273-303EB38B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B5A5-C88D-4778-81CB-99DCF3BD9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59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C7906-9808-4C5E-BA64-DB002E6D2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96711C-05EE-4A88-8E5C-B1DDA6B4D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F09966-CCF5-4786-AAF5-D356C339E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267932-D9F8-4AAE-9158-163CF4C7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A82F-6DE4-4203-AE5A-2A2AF8E46BA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96C64B-3F08-43AE-9281-5B8A78ED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8F2CD5-FE50-495C-AC79-E7B9A16B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B5A5-C88D-4778-81CB-99DCF3BD9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4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92EEC-D3A8-42F4-999C-0CCCF07F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169709-0AA4-45C5-A676-F12DD1D37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33AB01-E984-4928-BE27-66E700019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E6269B-CB55-4774-BA60-0D94C38AE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7CF2E1-151A-4BEB-A9CE-E55BE9183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976085-1B99-4E8C-ABE4-EF1085BB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A82F-6DE4-4203-AE5A-2A2AF8E46BA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0D92CD-D543-49E4-8485-F9CDC262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D50204-8B11-45F8-98DA-EE7400A4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B5A5-C88D-4778-81CB-99DCF3BD9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8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88220-10A2-4FB1-B311-18923281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70ECEB-B283-4D3F-9512-0640FF76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A82F-6DE4-4203-AE5A-2A2AF8E46BA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A1CAC8-AACE-4458-ABA0-02939E26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EBCB63-72A7-4AA5-8585-0FBA2E31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B5A5-C88D-4778-81CB-99DCF3BD9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5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FA18F1-DE60-439A-BC4B-143DE347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A82F-6DE4-4203-AE5A-2A2AF8E46BA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A78CED-18BA-4DEE-A9D2-C24A12FB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5BBCE4-D501-4AEB-B9D5-37B19FDE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B5A5-C88D-4778-81CB-99DCF3BD9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8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610C7-892E-4B3B-A22B-92C30B40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42D6EE-9D87-4BCF-AF16-9B5FEFD24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A092C0-D36C-46EE-84D6-A777055A2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9DB02B-D7F8-4CBC-8878-7669D85E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A82F-6DE4-4203-AE5A-2A2AF8E46BA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78501F-FD81-4BCD-B5B1-22B68796A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9EE558-2648-4AD4-BA6E-6539FAF0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B5A5-C88D-4778-81CB-99DCF3BD9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014FD-7340-446D-A545-66D957CB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090D24-7AAB-42D0-A322-35C107758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E1AEE1-A36F-42D8-AEEC-3549CB730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0C1E00-25D4-4141-BB97-0EE87F2D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A82F-6DE4-4203-AE5A-2A2AF8E46BA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D6BCD6-B21E-465D-AE5E-35B75F20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A4FF44-483E-4534-B383-206F6F95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B5A5-C88D-4778-81CB-99DCF3BD9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0D1A1-9CB2-49AF-AE48-D0FFACEC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A47DE4-DF2E-47AE-B748-01332E8E6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945CFA-2867-45F7-9CA0-0B0A1E07D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7A82F-6DE4-4203-AE5A-2A2AF8E46BA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F678FD-BE7C-4E78-9703-5D0BD84E9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DD5CA6-4373-4DA8-99D7-A77227E88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8B5A5-C88D-4778-81CB-99DCF3BD9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96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387B97-BD35-4FC5-B036-F7897339A1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BB16C3-CED4-4668-8CDE-D017E7F0B2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191"/>
          <a:stretch/>
        </p:blipFill>
        <p:spPr>
          <a:xfrm>
            <a:off x="660215" y="1615921"/>
            <a:ext cx="10775668" cy="11320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CF4A8F-9EC5-4608-88B5-0C29944CF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93" y="5447645"/>
            <a:ext cx="10792921" cy="113395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529CFF5-4E12-42AE-B43E-6233B21E6E90}"/>
              </a:ext>
            </a:extLst>
          </p:cNvPr>
          <p:cNvSpPr/>
          <p:nvPr/>
        </p:nvSpPr>
        <p:spPr>
          <a:xfrm>
            <a:off x="1246339" y="512392"/>
            <a:ext cx="101195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400" b="1" cap="none" spc="0" dirty="0">
                <a:ln/>
                <a:solidFill>
                  <a:srgbClr val="002060"/>
                </a:solidFill>
                <a:effectLst/>
              </a:rPr>
              <a:t>ЗНАЙОМТЕСЬ</a:t>
            </a:r>
            <a:r>
              <a:rPr lang="en-US" sz="4400" b="1" cap="none" spc="0" dirty="0">
                <a:ln/>
                <a:solidFill>
                  <a:srgbClr val="002060"/>
                </a:solidFill>
                <a:effectLst/>
              </a:rPr>
              <a:t>:</a:t>
            </a:r>
            <a:r>
              <a:rPr lang="uk-UA" sz="4400" b="1" cap="none" spc="0" dirty="0">
                <a:ln/>
                <a:solidFill>
                  <a:srgbClr val="002060"/>
                </a:solidFill>
                <a:effectLst/>
              </a:rPr>
              <a:t> НОВІ КНИГИ В БІБЛІОТЕЦІ</a:t>
            </a:r>
            <a:endParaRPr lang="ru-RU" sz="44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8EEED8B-AA56-4F19-8692-06D0FD2138E7}"/>
              </a:ext>
            </a:extLst>
          </p:cNvPr>
          <p:cNvSpPr/>
          <p:nvPr/>
        </p:nvSpPr>
        <p:spPr>
          <a:xfrm>
            <a:off x="2893797" y="1728754"/>
            <a:ext cx="81443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400" b="1" i="1" dirty="0">
                <a:ln/>
              </a:rPr>
              <a:t>Сила людського духу в час війни</a:t>
            </a:r>
            <a:endParaRPr lang="ru-RU" sz="4400" b="1" i="1" cap="none" spc="0" dirty="0">
              <a:ln/>
              <a:effectLst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69E008-8756-4437-A3DE-6EA2653B3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187" y="5553942"/>
            <a:ext cx="2658086" cy="10059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703CF94-3DA1-4363-85EF-DB363D579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391" y="5527466"/>
            <a:ext cx="2658086" cy="100592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B689461-94D5-4E88-9AF9-17792A63C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5663" y="5553943"/>
            <a:ext cx="2658086" cy="10059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F1DBEB-0D79-469E-B7D7-56A47C22A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0121" y="5561406"/>
            <a:ext cx="2658086" cy="10059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C3CCE5-9976-476A-ADC1-71AB6A76F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598" y="2747997"/>
            <a:ext cx="1922746" cy="26913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6807B0-D0EE-4528-852B-F8D58CC31F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918" y="2752166"/>
            <a:ext cx="1745975" cy="26913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8E5EE1-8706-4DFA-A0DC-6E6B9DB19E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0800" y="2747997"/>
            <a:ext cx="1828799" cy="26913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27B481-D334-44B6-88A0-A95E0513FA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4349" y="2698319"/>
            <a:ext cx="2061079" cy="27418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9EAE3E-F9F4-465C-ADC5-4DB9ABF524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0158" y="2744864"/>
            <a:ext cx="1988049" cy="270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7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4EF4F4-47C5-4EF4-A8AE-EB81C419B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DCEE2E-32D9-4D50-BEED-9BA06644B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75" y="444905"/>
            <a:ext cx="10406774" cy="575512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9C538F-526B-44FB-B8CA-EB8CC5B8B06A}"/>
              </a:ext>
            </a:extLst>
          </p:cNvPr>
          <p:cNvSpPr/>
          <p:nvPr/>
        </p:nvSpPr>
        <p:spPr>
          <a:xfrm>
            <a:off x="1393794" y="792817"/>
            <a:ext cx="820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>
                <a:solidFill>
                  <a:srgbClr val="000000"/>
                </a:solidFill>
                <a:latin typeface="Open Sans"/>
              </a:rPr>
              <a:t>Бережко</a:t>
            </a:r>
            <a:r>
              <a:rPr lang="uk-UA" b="1" i="1" dirty="0">
                <a:solidFill>
                  <a:srgbClr val="000000"/>
                </a:solidFill>
                <a:latin typeface="Open Sans"/>
              </a:rPr>
              <a:t>-Камінська Юлія, </a:t>
            </a:r>
            <a:r>
              <a:rPr lang="uk-UA" b="1" i="1" dirty="0" err="1">
                <a:solidFill>
                  <a:srgbClr val="000000"/>
                </a:solidFill>
                <a:latin typeface="Open Sans"/>
              </a:rPr>
              <a:t>Доленик</a:t>
            </a:r>
            <a:r>
              <a:rPr lang="uk-UA" b="1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uk-UA" b="1" i="1" dirty="0" err="1">
                <a:solidFill>
                  <a:srgbClr val="000000"/>
                </a:solidFill>
                <a:latin typeface="Open Sans"/>
              </a:rPr>
              <a:t>Інесса</a:t>
            </a:r>
            <a:r>
              <a:rPr lang="uk-UA" b="1" i="1" dirty="0">
                <a:solidFill>
                  <a:srgbClr val="000000"/>
                </a:solidFill>
                <a:latin typeface="Open Sans"/>
              </a:rPr>
              <a:t>, Олійник Олена. Це було з нами. Історії-свідчення очевидців повномасштабної війни в Україні. – К.</a:t>
            </a:r>
            <a:r>
              <a:rPr lang="en-US" b="1" i="1" dirty="0">
                <a:solidFill>
                  <a:srgbClr val="000000"/>
                </a:solidFill>
                <a:latin typeface="Open Sans"/>
              </a:rPr>
              <a:t>:</a:t>
            </a:r>
            <a:r>
              <a:rPr lang="uk-UA" b="1" i="1" dirty="0">
                <a:solidFill>
                  <a:srgbClr val="000000"/>
                </a:solidFill>
                <a:latin typeface="Open Sans"/>
              </a:rPr>
              <a:t> ТОВ Вид-во «</a:t>
            </a:r>
            <a:r>
              <a:rPr lang="uk-UA" b="1" i="1" dirty="0" err="1">
                <a:solidFill>
                  <a:srgbClr val="000000"/>
                </a:solidFill>
                <a:latin typeface="Open Sans"/>
              </a:rPr>
              <a:t>Кліо</a:t>
            </a:r>
            <a:r>
              <a:rPr lang="uk-UA" b="1" i="1" dirty="0">
                <a:solidFill>
                  <a:srgbClr val="000000"/>
                </a:solidFill>
                <a:latin typeface="Open Sans"/>
              </a:rPr>
              <a:t>», 2025. – 288 с.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9BE7E3-C53F-4367-9636-EB78106A2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623" y="6120970"/>
            <a:ext cx="2658086" cy="5974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A33295-C0C5-4A7E-87C6-562CE1DD3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165" y="2157316"/>
            <a:ext cx="2408808" cy="328701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4E3D26B-DD1B-469F-ACBE-F8B24C73479B}"/>
              </a:ext>
            </a:extLst>
          </p:cNvPr>
          <p:cNvSpPr/>
          <p:nvPr/>
        </p:nvSpPr>
        <p:spPr>
          <a:xfrm>
            <a:off x="4577332" y="1992720"/>
            <a:ext cx="55786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книга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історій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Книга болю і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несамовитої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жаги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рідними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прапорами; книга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вчинків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найменших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малопомітних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розповідають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тих,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долі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Книга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невідворотних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доленосних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незапланованих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сценаріїв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несподіваних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сюжетів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вагомих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першоджерел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істориків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науковців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дослідників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журналістів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письменників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десятиліття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вивчатимуть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усе,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переживаємо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потребуватимуть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«живого»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фактажу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зібраного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гарячих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слідах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8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C0D720-C59B-4B3F-9D8F-541A2977D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207CFB-82ED-4D4B-8990-E7C2E33A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15" y="551437"/>
            <a:ext cx="10406774" cy="57551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845DC2-53DA-4F3C-A38A-0FB95D6EE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765" y="6065754"/>
            <a:ext cx="2658086" cy="59746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425F437-CD98-4B83-A579-1D4975E45040}"/>
              </a:ext>
            </a:extLst>
          </p:cNvPr>
          <p:cNvSpPr/>
          <p:nvPr/>
        </p:nvSpPr>
        <p:spPr>
          <a:xfrm>
            <a:off x="1393794" y="792817"/>
            <a:ext cx="820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>
                <a:solidFill>
                  <a:srgbClr val="000000"/>
                </a:solidFill>
                <a:latin typeface="Open Sans"/>
              </a:rPr>
              <a:t>Огаркова</a:t>
            </a:r>
            <a:r>
              <a:rPr lang="uk-UA" b="1" i="1" dirty="0">
                <a:solidFill>
                  <a:srgbClr val="000000"/>
                </a:solidFill>
                <a:latin typeface="Open Sans"/>
              </a:rPr>
              <a:t> Тетяна, Єрмоленко Володимир. Життя на межі Україна, культура та війна. – К.</a:t>
            </a:r>
            <a:r>
              <a:rPr lang="en-US" b="1" i="1" dirty="0">
                <a:solidFill>
                  <a:srgbClr val="000000"/>
                </a:solidFill>
                <a:latin typeface="Open Sans"/>
              </a:rPr>
              <a:t>:</a:t>
            </a:r>
            <a:r>
              <a:rPr lang="uk-UA" b="1" i="1" dirty="0">
                <a:solidFill>
                  <a:srgbClr val="000000"/>
                </a:solidFill>
                <a:latin typeface="Open Sans"/>
              </a:rPr>
              <a:t> «ДУХ І ЛІТЕРА», 2025. – 256 с.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EC927E-FF91-403D-92D5-D31EC209B105}"/>
              </a:ext>
            </a:extLst>
          </p:cNvPr>
          <p:cNvSpPr/>
          <p:nvPr/>
        </p:nvSpPr>
        <p:spPr>
          <a:xfrm>
            <a:off x="4406284" y="203340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культура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—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книга, яка народилась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волонтерських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журналістських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поїздок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Єрмоленка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Тетяни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Огаркової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жанр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репортаж. Вона є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спробою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осмислення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тих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засадничих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понять,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спирається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осмислення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людей,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змінила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7A0F88-4450-4F3B-8542-8D547E215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10" y="1925408"/>
            <a:ext cx="2368220" cy="32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3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76D82F-314B-403A-8C9F-B74B07BF4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723" y="2300426"/>
            <a:ext cx="2162175" cy="3429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3897F2-D7F1-400E-B4BD-928EE4D07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611"/>
            <a:ext cx="12192000" cy="68579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835BD4-E520-4486-9279-EB7E6E444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739" y="424102"/>
            <a:ext cx="10406774" cy="5761219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5825E2F-0418-422B-9FCE-61B30C3AE806}"/>
              </a:ext>
            </a:extLst>
          </p:cNvPr>
          <p:cNvSpPr/>
          <p:nvPr/>
        </p:nvSpPr>
        <p:spPr>
          <a:xfrm>
            <a:off x="1697075" y="820565"/>
            <a:ext cx="820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>
                <a:solidFill>
                  <a:srgbClr val="000000"/>
                </a:solidFill>
                <a:latin typeface="Open Sans"/>
              </a:rPr>
              <a:t>Пузік</a:t>
            </a:r>
            <a:r>
              <a:rPr lang="uk-UA" b="1" i="1" dirty="0">
                <a:solidFill>
                  <a:srgbClr val="000000"/>
                </a:solidFill>
                <a:latin typeface="Open Sans"/>
              </a:rPr>
              <a:t> Валерій. Ким ми були/ Валерій </a:t>
            </a:r>
            <a:r>
              <a:rPr lang="uk-UA" b="1" i="1" dirty="0" err="1">
                <a:solidFill>
                  <a:srgbClr val="000000"/>
                </a:solidFill>
                <a:latin typeface="Open Sans"/>
              </a:rPr>
              <a:t>Пузік</a:t>
            </a:r>
            <a:r>
              <a:rPr lang="uk-UA" b="1" i="1" dirty="0">
                <a:solidFill>
                  <a:srgbClr val="000000"/>
                </a:solidFill>
                <a:latin typeface="Open Sans"/>
              </a:rPr>
              <a:t>. – Х.</a:t>
            </a:r>
            <a:r>
              <a:rPr lang="en-US" b="1" i="1" dirty="0">
                <a:solidFill>
                  <a:srgbClr val="000000"/>
                </a:solidFill>
                <a:latin typeface="Open Sans"/>
              </a:rPr>
              <a:t>:</a:t>
            </a:r>
            <a:r>
              <a:rPr lang="uk-UA" b="1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uk-UA" b="1" i="1" dirty="0" err="1">
                <a:solidFill>
                  <a:srgbClr val="000000"/>
                </a:solidFill>
                <a:latin typeface="Open Sans"/>
              </a:rPr>
              <a:t>Віват</a:t>
            </a:r>
            <a:r>
              <a:rPr lang="uk-UA" b="1" i="1" dirty="0">
                <a:solidFill>
                  <a:srgbClr val="000000"/>
                </a:solidFill>
                <a:latin typeface="Open Sans"/>
              </a:rPr>
              <a:t>, 2025. – 272 с.</a:t>
            </a:r>
            <a:endParaRPr lang="ru-RU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3A46D5D-6CE2-4757-87EE-94CF733C7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147" y="6076785"/>
            <a:ext cx="2658086" cy="5974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CC1650-9CD9-4392-8164-FB363D992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341" y="1808082"/>
            <a:ext cx="2312014" cy="359646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95A157-1110-4ABC-97EC-28C3349AE6F7}"/>
              </a:ext>
            </a:extLst>
          </p:cNvPr>
          <p:cNvSpPr/>
          <p:nvPr/>
        </p:nvSpPr>
        <p:spPr>
          <a:xfrm>
            <a:off x="4252404" y="1205111"/>
            <a:ext cx="66039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«Ким 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книга про людей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 голоси,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позивні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Руту,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протестувальників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пацифістів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Оповіді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Авдіївку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Одесу, Херсон,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море.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Роздуми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ілюзорність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запах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«день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мертвих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дихаєш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ніяк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надихатися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небо, де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долоні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Пузік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рефлексією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спогади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уламки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мозаїку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воїнів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митців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й про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метаморфози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юнацької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мрійливості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загартованості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позивних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спроби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8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437C75-BDBB-47DD-A5CF-D60174F24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89A847-663B-4258-8A9A-0D80A8FBB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88" y="480416"/>
            <a:ext cx="10406774" cy="57551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6BC63C-D88F-45A5-B228-39134C14F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147" y="6076785"/>
            <a:ext cx="2658086" cy="59746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67AFB33-0E89-4CC3-B3DC-7F68D2C8B6BD}"/>
              </a:ext>
            </a:extLst>
          </p:cNvPr>
          <p:cNvSpPr/>
          <p:nvPr/>
        </p:nvSpPr>
        <p:spPr>
          <a:xfrm>
            <a:off x="1393794" y="792817"/>
            <a:ext cx="820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165967-AFF0-47ED-96AB-56808E4C8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793" y="1873937"/>
            <a:ext cx="2716567" cy="36781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4AC35B-01FA-409F-A3DA-645FA0EE82E8}"/>
              </a:ext>
            </a:extLst>
          </p:cNvPr>
          <p:cNvSpPr/>
          <p:nvPr/>
        </p:nvSpPr>
        <p:spPr>
          <a:xfrm>
            <a:off x="4323425" y="1732421"/>
            <a:ext cx="70222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пошуки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коріння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важливими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самовизначення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українця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книжка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голос як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минулому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сьогоденню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Євгенії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Генової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сімейних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спогадів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присвячений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становленню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родинах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Півдня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об’єднані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спільною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рефлексією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героїні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розповідає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нинішньої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повномасштабної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порівнює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подіями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довелося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пережити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рідним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минулому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Подумки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лірична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героїня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спілкується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пращурами,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нанизуючи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спогади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Першу і Другу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Голодомор,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репресії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суб’єктивні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Книжка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ідентичність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абстрактне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конкретний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переданий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розповіді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побут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культуру та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мовчання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ховає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Авторка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досліджує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предків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вивчені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ними уроки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нас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endParaRPr lang="ru-RU" sz="16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B600085-63CF-4313-B9E5-5F8A66BC80DF}"/>
              </a:ext>
            </a:extLst>
          </p:cNvPr>
          <p:cNvSpPr/>
          <p:nvPr/>
        </p:nvSpPr>
        <p:spPr>
          <a:xfrm>
            <a:off x="1393794" y="792817"/>
            <a:ext cx="820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>
                <a:solidFill>
                  <a:srgbClr val="000000"/>
                </a:solidFill>
                <a:latin typeface="Open Sans"/>
              </a:rPr>
              <a:t>Генова</a:t>
            </a:r>
            <a:r>
              <a:rPr lang="uk-UA" b="1" i="1" dirty="0">
                <a:solidFill>
                  <a:srgbClr val="000000"/>
                </a:solidFill>
                <a:latin typeface="Open Sans"/>
              </a:rPr>
              <a:t> Євгенія. Мої бабусі не дожили до війни</a:t>
            </a:r>
            <a:r>
              <a:rPr lang="en-US" b="1" i="1" dirty="0">
                <a:solidFill>
                  <a:srgbClr val="000000"/>
                </a:solidFill>
                <a:latin typeface="Open Sans"/>
              </a:rPr>
              <a:t>:</a:t>
            </a:r>
            <a:r>
              <a:rPr lang="uk-UA" b="1" i="1" dirty="0">
                <a:solidFill>
                  <a:srgbClr val="000000"/>
                </a:solidFill>
                <a:latin typeface="Open Sans"/>
              </a:rPr>
              <a:t> роман / Євгенія </a:t>
            </a:r>
            <a:r>
              <a:rPr lang="uk-UA" b="1" i="1" dirty="0" err="1">
                <a:solidFill>
                  <a:srgbClr val="000000"/>
                </a:solidFill>
                <a:latin typeface="Open Sans"/>
              </a:rPr>
              <a:t>Генова</a:t>
            </a:r>
            <a:r>
              <a:rPr lang="uk-UA" b="1" i="1" dirty="0">
                <a:solidFill>
                  <a:srgbClr val="000000"/>
                </a:solidFill>
                <a:latin typeface="Open Sans"/>
              </a:rPr>
              <a:t>. – К.</a:t>
            </a:r>
            <a:r>
              <a:rPr lang="en-US" b="1" i="1" dirty="0">
                <a:solidFill>
                  <a:srgbClr val="000000"/>
                </a:solidFill>
                <a:latin typeface="Open Sans"/>
              </a:rPr>
              <a:t>:</a:t>
            </a:r>
            <a:r>
              <a:rPr lang="uk-UA" b="1" i="1" dirty="0">
                <a:solidFill>
                  <a:srgbClr val="000000"/>
                </a:solidFill>
                <a:latin typeface="Open Sans"/>
              </a:rPr>
              <a:t> Ніка-Центр, 2025. – 144с.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67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818FA1-8E5E-478C-B2C8-3675D6DA7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9A81C0-8E99-4F82-B355-44A69347B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08" y="551437"/>
            <a:ext cx="10406774" cy="575512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B24070-07FF-4844-B2DB-4140E58250EB}"/>
              </a:ext>
            </a:extLst>
          </p:cNvPr>
          <p:cNvSpPr/>
          <p:nvPr/>
        </p:nvSpPr>
        <p:spPr>
          <a:xfrm>
            <a:off x="1180729" y="717702"/>
            <a:ext cx="8788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>
                <a:solidFill>
                  <a:srgbClr val="000000"/>
                </a:solidFill>
                <a:latin typeface="Open Sans"/>
              </a:rPr>
              <a:t>Галюта</a:t>
            </a:r>
            <a:r>
              <a:rPr lang="uk-UA" b="1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uk-UA" b="1" i="1" dirty="0" err="1">
                <a:solidFill>
                  <a:srgbClr val="000000"/>
                </a:solidFill>
                <a:latin typeface="Open Sans"/>
              </a:rPr>
              <a:t>Светлана</a:t>
            </a:r>
            <a:r>
              <a:rPr lang="uk-UA" b="1" i="1" dirty="0">
                <a:solidFill>
                  <a:srgbClr val="000000"/>
                </a:solidFill>
                <a:latin typeface="Open Sans"/>
              </a:rPr>
              <a:t>. Війна з мого вікна/ </a:t>
            </a:r>
            <a:r>
              <a:rPr lang="uk-UA" b="1" i="1" dirty="0" err="1">
                <a:solidFill>
                  <a:srgbClr val="000000"/>
                </a:solidFill>
                <a:latin typeface="Open Sans"/>
              </a:rPr>
              <a:t>Светлана</a:t>
            </a:r>
            <a:r>
              <a:rPr lang="uk-UA" b="1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uk-UA" b="1" i="1" dirty="0" err="1">
                <a:solidFill>
                  <a:srgbClr val="000000"/>
                </a:solidFill>
                <a:latin typeface="Open Sans"/>
              </a:rPr>
              <a:t>Галюта</a:t>
            </a:r>
            <a:r>
              <a:rPr lang="uk-UA" b="1" i="1" dirty="0">
                <a:solidFill>
                  <a:srgbClr val="000000"/>
                </a:solidFill>
                <a:latin typeface="Open Sans"/>
              </a:rPr>
              <a:t>. – К.</a:t>
            </a:r>
            <a:r>
              <a:rPr lang="en-US" b="1" i="1" dirty="0">
                <a:solidFill>
                  <a:srgbClr val="000000"/>
                </a:solidFill>
                <a:latin typeface="Open Sans"/>
              </a:rPr>
              <a:t>:</a:t>
            </a:r>
            <a:r>
              <a:rPr lang="uk-UA" b="1" i="1" dirty="0">
                <a:solidFill>
                  <a:srgbClr val="000000"/>
                </a:solidFill>
                <a:latin typeface="Open Sans"/>
              </a:rPr>
              <a:t> Саміт-Книга, 2025. – 120с.</a:t>
            </a:r>
            <a:endParaRPr lang="ru-RU" i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6E2D0D-CD8D-48E3-8EA4-B5889D126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676" y="6065484"/>
            <a:ext cx="2658086" cy="5974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168138-457A-4C3A-87CB-615C05EA0D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83" t="10918" r="52676" b="7713"/>
          <a:stretch/>
        </p:blipFill>
        <p:spPr>
          <a:xfrm>
            <a:off x="1553982" y="2076802"/>
            <a:ext cx="2431408" cy="337127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05486E4-EF1D-4D71-8D1B-D7300D95A9DE}"/>
              </a:ext>
            </a:extLst>
          </p:cNvPr>
          <p:cNvSpPr/>
          <p:nvPr/>
        </p:nvSpPr>
        <p:spPr>
          <a:xfrm>
            <a:off x="4508064" y="168584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ілюстраторки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Галюти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повномасштабного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обстрілів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лютого 2022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року.Видання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атмосферу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Книжка написана з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зафіксувати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маніфест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незламності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60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5EF99E-B78F-4797-9FFD-173FD78A2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FACA5B-D063-4EE0-A0F1-0B24AE86CA8B}"/>
              </a:ext>
            </a:extLst>
          </p:cNvPr>
          <p:cNvSpPr/>
          <p:nvPr/>
        </p:nvSpPr>
        <p:spPr>
          <a:xfrm>
            <a:off x="4980913" y="3820103"/>
            <a:ext cx="32067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800" b="1" cap="none" spc="0" dirty="0">
                <a:ln/>
                <a:solidFill>
                  <a:schemeClr val="accent4"/>
                </a:solidFill>
                <a:effectLst/>
              </a:rPr>
              <a:t>Далі буде…</a:t>
            </a:r>
            <a:endParaRPr lang="ru-RU" sz="4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1047CA-AD01-476D-B05E-4896C1FB7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13" y="551438"/>
            <a:ext cx="10406774" cy="57551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2CF747-E03F-4728-B212-CC35402CC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271" y="1380942"/>
            <a:ext cx="8205372" cy="467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6A9E61-24A3-4274-9D99-40816630E61E}"/>
              </a:ext>
            </a:extLst>
          </p:cNvPr>
          <p:cNvSpPr txBox="1"/>
          <p:nvPr/>
        </p:nvSpPr>
        <p:spPr>
          <a:xfrm>
            <a:off x="1581982" y="673056"/>
            <a:ext cx="902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/>
              <a:t>Для більш детального ознайомлення з книжками запрошуємо до </a:t>
            </a:r>
          </a:p>
          <a:p>
            <a:r>
              <a:rPr lang="uk-UA" sz="2000" b="1" i="1" dirty="0"/>
              <a:t>нашої бібліотеки</a:t>
            </a:r>
            <a:endParaRPr lang="ru-RU" sz="2800" b="1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F2C1AB-955B-4D50-8C0A-6F03EE087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707" y="6086943"/>
            <a:ext cx="2658086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79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768</Words>
  <Application>Microsoft Office PowerPoint</Application>
  <PresentationFormat>Широкоэкранный</PresentationFormat>
  <Paragraphs>20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newlib</cp:lastModifiedBy>
  <cp:revision>76</cp:revision>
  <dcterms:created xsi:type="dcterms:W3CDTF">2024-02-07T08:57:51Z</dcterms:created>
  <dcterms:modified xsi:type="dcterms:W3CDTF">2026-04-06T07:00:19Z</dcterms:modified>
</cp:coreProperties>
</file>