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71" r:id="rId3"/>
    <p:sldId id="272" r:id="rId4"/>
    <p:sldId id="265" r:id="rId5"/>
    <p:sldId id="266" r:id="rId6"/>
    <p:sldId id="263" r:id="rId7"/>
    <p:sldId id="268" r:id="rId8"/>
    <p:sldId id="264" r:id="rId9"/>
    <p:sldId id="275" r:id="rId10"/>
    <p:sldId id="274" r:id="rId11"/>
    <p:sldId id="276" r:id="rId12"/>
    <p:sldId id="277" r:id="rId13"/>
    <p:sldId id="270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BB6631-A6C3-44AB-869D-0A5BF0F0F4B8}" type="datetimeFigureOut">
              <a:rPr lang="ru-RU" smtClean="0"/>
              <a:t>22.01.2024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09AF65-4083-4252-832B-E1D5299441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8459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09AF65-4083-4252-832B-E1D52994415A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37998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2E1905-6A22-49EA-B72F-3B70EB5B46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B046296-747D-4C29-8232-B675AE34C5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64E38B-F097-41A3-A1C2-C5027E8E1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54A29-BE0E-4DDF-9495-B25DFC5E2284}" type="datetimeFigureOut">
              <a:rPr lang="ru-RU" smtClean="0"/>
              <a:t>22.01.2024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CC338D-581B-4318-8CDF-0A50F09B1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3CFFB03-CFB4-41B5-A00C-94FFD2D95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C6C93-FB60-4FA1-A279-1EF8D06EF8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892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521254-E487-4DB1-A11C-8271558D4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5BD2B29-CC1E-417C-9EBD-04EA4E3DD1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B73E99-CC3B-4A0F-BB38-B48C6075E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54A29-BE0E-4DDF-9495-B25DFC5E2284}" type="datetimeFigureOut">
              <a:rPr lang="ru-RU" smtClean="0"/>
              <a:t>22.01.2024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0CC9342-9C2B-4DD5-8887-143F1CF90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29B822A-24CC-4A54-92A2-0AF54958C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C6C93-FB60-4FA1-A279-1EF8D06EF8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59535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3E41C0D-7145-466E-A2FC-DA99547C2C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ACF1FAC-6C4E-4BF9-BFFB-7080BE07E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E5010DA-E031-40B6-A03C-2FE0BEA6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54A29-BE0E-4DDF-9495-B25DFC5E2284}" type="datetimeFigureOut">
              <a:rPr lang="ru-RU" smtClean="0"/>
              <a:t>22.01.2024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8E4CA1-C84A-45EB-9313-09102A97B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7D03DB-A1BD-4629-9D54-4EF574AD3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C6C93-FB60-4FA1-A279-1EF8D06EF8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540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F3EFFF-852C-4D16-8AC8-2CACA4459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0C0E000-EC10-4CDF-8CBB-216ACC234B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AB9F192-F493-42CC-A0F3-4E01260A2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54A29-BE0E-4DDF-9495-B25DFC5E2284}" type="datetimeFigureOut">
              <a:rPr lang="ru-RU" smtClean="0"/>
              <a:t>22.01.2024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B83897-0D22-42CB-82FD-5E5D52704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97B5D1F-8237-4AFD-8627-B40C2B63D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C6C93-FB60-4FA1-A279-1EF8D06EF8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9390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148EDC-63EA-49B1-AA99-11C67A499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685DCAE-3226-44DB-909B-109CA35E06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0EADE9-F28E-421D-9FBB-370EA9E13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54A29-BE0E-4DDF-9495-B25DFC5E2284}" type="datetimeFigureOut">
              <a:rPr lang="ru-RU" smtClean="0"/>
              <a:t>22.01.2024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DE9D17-6283-43D5-B0C5-982D93D27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8662BFD-8F24-4384-BFC1-EABFD6496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C6C93-FB60-4FA1-A279-1EF8D06EF8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10392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5504C2-1716-4870-A7D2-9FA052B35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A82BC95-102E-423E-AD35-BB7291EF38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F6FEFB7-B4D8-4D0B-BC1D-F4F606D2DA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BB713F3-FD7D-405D-9043-D5BADD871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54A29-BE0E-4DDF-9495-B25DFC5E2284}" type="datetimeFigureOut">
              <a:rPr lang="ru-RU" smtClean="0"/>
              <a:t>22.01.2024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CACE2D2-5647-4E32-9F4E-CF50509C4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CDAC371-EA29-4110-ADC0-602E713F8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C6C93-FB60-4FA1-A279-1EF8D06EF8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7572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15B1D2-1C13-4247-B751-6E03C30EE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B8AAB7F-C024-4402-B650-21BC197355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C842D18-0B5F-4898-8926-F749DDD261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5602935-1737-4EFF-A367-DF1E7FCC54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9C0D759-73C5-491B-98E7-82FDF32AD7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6FBB93-66F6-4B58-96AC-AF1A44DDB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54A29-BE0E-4DDF-9495-B25DFC5E2284}" type="datetimeFigureOut">
              <a:rPr lang="ru-RU" smtClean="0"/>
              <a:t>22.01.2024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5B91356-59C2-4B52-B884-6534ED1F9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15721BC-9518-470A-8DB9-27CB3BA3D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C6C93-FB60-4FA1-A279-1EF8D06EF8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1863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1BA777-4E0B-425E-B9F9-CDDE7F800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42F2C51-297F-4418-9421-34775A6E7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54A29-BE0E-4DDF-9495-B25DFC5E2284}" type="datetimeFigureOut">
              <a:rPr lang="ru-RU" smtClean="0"/>
              <a:t>22.01.2024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B1BB0B2-D3D7-485A-A52C-E66BB95FD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0AC676B-4FF5-45E1-8886-19D37D17B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C6C93-FB60-4FA1-A279-1EF8D06EF8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0814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D2552D5-7384-43F0-95DB-EC3189F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54A29-BE0E-4DDF-9495-B25DFC5E2284}" type="datetimeFigureOut">
              <a:rPr lang="ru-RU" smtClean="0"/>
              <a:t>22.01.2024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B6762EB-95A9-4DAB-A9B2-06FAD037B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E3E9135-C4F4-495B-A41C-4BA9815CF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C6C93-FB60-4FA1-A279-1EF8D06EF8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7838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FB45C7-C542-4014-998C-5E8997461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73A48C5-B0A5-46C6-B1D4-DBEF70FFBF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DBF7809-BAC1-4713-BB8D-78CD28F6B6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DAB6E93-704A-4D35-97BB-A272014141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54A29-BE0E-4DDF-9495-B25DFC5E2284}" type="datetimeFigureOut">
              <a:rPr lang="ru-RU" smtClean="0"/>
              <a:t>22.01.2024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3D1C8D6-03D7-431D-A587-C8B61552C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DF430D2-01F1-4044-9DF4-EEA721773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C6C93-FB60-4FA1-A279-1EF8D06EF8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429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E3B616-E603-41C8-8904-9288DC844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F99E358-65CE-42C0-A6F5-6C5B04FA8B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4363319-28FA-4EAE-AB27-9CC44823C5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BE5772D-3B20-4DE4-8E92-4F3CE9182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54A29-BE0E-4DDF-9495-B25DFC5E2284}" type="datetimeFigureOut">
              <a:rPr lang="ru-RU" smtClean="0"/>
              <a:t>22.01.2024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2F61FD9-6DFC-4418-8F82-D7C67315B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242C707-12F3-42D8-ADC2-9E91BE979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C6C93-FB60-4FA1-A279-1EF8D06EF8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456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E174BE-E593-4CA2-8F00-9F771435F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6EFF9A-B038-45F4-A4FC-323DC3CFB9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8C39D24-EB71-4876-9076-44B2AC4D51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B54A29-BE0E-4DDF-9495-B25DFC5E2284}" type="datetimeFigureOut">
              <a:rPr lang="ru-RU" smtClean="0"/>
              <a:t>22.01.2024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1F9A84-B5F7-4D10-B98D-71B36A81C3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6B04055-263F-424E-B406-82639222A2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5C6C93-FB60-4FA1-A279-1EF8D06EF8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0845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4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8124318-7981-42D9-A541-194BDD3E4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353C803-C7FA-42EA-A9C8-15E94B2CD7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324" y="3821406"/>
            <a:ext cx="2715498" cy="175635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B57D8A0-971B-43AB-ACBF-EA42F253995A}"/>
              </a:ext>
            </a:extLst>
          </p:cNvPr>
          <p:cNvSpPr/>
          <p:nvPr/>
        </p:nvSpPr>
        <p:spPr>
          <a:xfrm>
            <a:off x="6228324" y="2621077"/>
            <a:ext cx="31789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/>
              <a:t>В день </a:t>
            </a:r>
            <a:r>
              <a:rPr lang="ru-RU" b="1" i="1" dirty="0" err="1"/>
              <a:t>соборності</a:t>
            </a:r>
            <a:r>
              <a:rPr lang="ru-RU" b="1" i="1" dirty="0"/>
              <a:t> та </a:t>
            </a:r>
            <a:r>
              <a:rPr lang="ru-RU" b="1" i="1" dirty="0" err="1"/>
              <a:t>злуки</a:t>
            </a:r>
            <a:r>
              <a:rPr lang="ru-RU" b="1" i="1" dirty="0"/>
              <a:t>, </a:t>
            </a:r>
          </a:p>
          <a:p>
            <a:r>
              <a:rPr lang="ru-RU" b="1" i="1" dirty="0"/>
              <a:t>З заходу на </a:t>
            </a:r>
            <a:r>
              <a:rPr lang="ru-RU" b="1" i="1" dirty="0" err="1"/>
              <a:t>схід</a:t>
            </a:r>
            <a:r>
              <a:rPr lang="ru-RU" b="1" i="1" dirty="0"/>
              <a:t>. </a:t>
            </a:r>
          </a:p>
          <a:p>
            <a:r>
              <a:rPr lang="ru-RU" b="1" i="1" dirty="0" err="1"/>
              <a:t>Всі</a:t>
            </a:r>
            <a:r>
              <a:rPr lang="ru-RU" b="1" i="1" dirty="0"/>
              <a:t> </a:t>
            </a:r>
            <a:r>
              <a:rPr lang="ru-RU" b="1" i="1" dirty="0" err="1"/>
              <a:t>візьмемося</a:t>
            </a:r>
            <a:r>
              <a:rPr lang="ru-RU" b="1" i="1" dirty="0"/>
              <a:t> за руки </a:t>
            </a:r>
          </a:p>
          <a:p>
            <a:r>
              <a:rPr lang="ru-RU" b="1" i="1" dirty="0" err="1"/>
              <a:t>Бо</a:t>
            </a:r>
            <a:r>
              <a:rPr lang="ru-RU" b="1" i="1" dirty="0"/>
              <a:t> один ми </a:t>
            </a:r>
            <a:r>
              <a:rPr lang="ru-RU" b="1" i="1" dirty="0" err="1"/>
              <a:t>рід</a:t>
            </a:r>
            <a:r>
              <a:rPr lang="ru-RU" b="1" i="1" dirty="0"/>
              <a:t>.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82CA12B-0B6E-4AB2-AD33-F461AC81BC07}"/>
              </a:ext>
            </a:extLst>
          </p:cNvPr>
          <p:cNvSpPr/>
          <p:nvPr/>
        </p:nvSpPr>
        <p:spPr>
          <a:xfrm>
            <a:off x="3464461" y="89690"/>
            <a:ext cx="727635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uk-UA" sz="5400" b="1" i="1" dirty="0">
                <a:ln/>
                <a:solidFill>
                  <a:schemeClr val="accent1">
                    <a:lumMod val="50000"/>
                  </a:schemeClr>
                </a:solidFill>
              </a:rPr>
              <a:t>У</a:t>
            </a:r>
            <a:r>
              <a:rPr lang="ru-RU" sz="5400" b="1" i="1" dirty="0">
                <a:ln/>
                <a:solidFill>
                  <a:schemeClr val="accent1">
                    <a:lumMod val="50000"/>
                  </a:schemeClr>
                </a:solidFill>
              </a:rPr>
              <a:t>КРАЇНА  СОБОРНА. </a:t>
            </a:r>
          </a:p>
          <a:p>
            <a:pPr algn="ctr"/>
            <a:r>
              <a:rPr lang="ru-RU" sz="4000" b="1" i="1" dirty="0">
                <a:ln/>
                <a:solidFill>
                  <a:schemeClr val="accent1">
                    <a:lumMod val="50000"/>
                  </a:schemeClr>
                </a:solidFill>
              </a:rPr>
              <a:t>«Наша </a:t>
            </a:r>
            <a:r>
              <a:rPr lang="ru-RU" sz="4000" b="1" i="1" dirty="0" err="1">
                <a:ln/>
                <a:solidFill>
                  <a:schemeClr val="accent1">
                    <a:lumMod val="50000"/>
                  </a:schemeClr>
                </a:solidFill>
              </a:rPr>
              <a:t>єдність</a:t>
            </a:r>
            <a:r>
              <a:rPr lang="ru-RU" sz="4000" b="1" i="1" dirty="0">
                <a:ln/>
                <a:solidFill>
                  <a:schemeClr val="accent1">
                    <a:lumMod val="50000"/>
                  </a:schemeClr>
                </a:solidFill>
              </a:rPr>
              <a:t> – наша </a:t>
            </a:r>
            <a:r>
              <a:rPr lang="ru-RU" sz="4000" b="1" i="1" dirty="0" err="1">
                <a:ln/>
                <a:solidFill>
                  <a:schemeClr val="accent1">
                    <a:lumMod val="50000"/>
                  </a:schemeClr>
                </a:solidFill>
              </a:rPr>
              <a:t>зброя</a:t>
            </a:r>
            <a:r>
              <a:rPr lang="ru-RU" sz="5400" b="1" i="1" dirty="0">
                <a:ln/>
                <a:solidFill>
                  <a:schemeClr val="accent1">
                    <a:lumMod val="50000"/>
                  </a:schemeClr>
                </a:solidFill>
              </a:rPr>
              <a:t>!»</a:t>
            </a:r>
            <a:endParaRPr lang="ru-RU" sz="5400" b="1" i="1" cap="none" spc="0" dirty="0">
              <a:ln/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8DC5F81-196F-4BF4-8C8B-9733AD106B13}"/>
              </a:ext>
            </a:extLst>
          </p:cNvPr>
          <p:cNvSpPr/>
          <p:nvPr/>
        </p:nvSpPr>
        <p:spPr>
          <a:xfrm>
            <a:off x="5245522" y="1847397"/>
            <a:ext cx="424564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uk-UA" sz="3600" b="1" dirty="0">
                <a:ln/>
                <a:solidFill>
                  <a:srgbClr val="FFC000"/>
                </a:solidFill>
              </a:rPr>
              <a:t>В</a:t>
            </a:r>
            <a:r>
              <a:rPr lang="ru-RU" sz="3600" b="1" dirty="0" err="1">
                <a:ln/>
                <a:solidFill>
                  <a:srgbClr val="FFC000"/>
                </a:solidFill>
              </a:rPr>
              <a:t>іртуальна</a:t>
            </a:r>
            <a:r>
              <a:rPr lang="ru-RU" sz="3600" b="1" dirty="0">
                <a:ln/>
                <a:solidFill>
                  <a:srgbClr val="FFC000"/>
                </a:solidFill>
              </a:rPr>
              <a:t> </a:t>
            </a:r>
            <a:r>
              <a:rPr lang="ru-RU" sz="3600" b="1" dirty="0" err="1">
                <a:ln/>
                <a:solidFill>
                  <a:srgbClr val="FFC000"/>
                </a:solidFill>
              </a:rPr>
              <a:t>виставка</a:t>
            </a:r>
            <a:endParaRPr lang="ru-RU" sz="3600" b="1" cap="none" spc="0" dirty="0">
              <a:ln/>
              <a:solidFill>
                <a:srgbClr val="FFC000"/>
              </a:solidFill>
              <a:effectLst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AFFCAB8-AD41-46ED-BD65-A843CC33B3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2" y="2170562"/>
            <a:ext cx="3426106" cy="258052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3856B84-8D38-4457-8435-03FA62B3D7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558705"/>
            <a:ext cx="3426106" cy="231058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B350901-370F-4930-ABBB-00EEBF75E4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0685" y="2018701"/>
            <a:ext cx="1575952" cy="2405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1AB26F8-9904-4828-B6BF-EF52702073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94214" y="3052388"/>
            <a:ext cx="1678200" cy="2490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EB8EBAC-D3B1-427F-BFD3-D8A72BEAA9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15022" y="4465591"/>
            <a:ext cx="1678200" cy="24476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523172F-19ED-43A9-9E8C-4E6B9B4515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91754" y="4348280"/>
            <a:ext cx="1672728" cy="238237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0EE96FF-62BF-4946-A509-C406430CC61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05028" y="2024500"/>
            <a:ext cx="1744687" cy="239348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DF66787-DC4F-45E1-A282-4BE8CDB43BF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86050" y="4438765"/>
            <a:ext cx="1515224" cy="220919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97EF856-D16E-47D3-817A-AA66EC1B40A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564482" y="6763"/>
            <a:ext cx="1498957" cy="213036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441A007-FEE5-4210-B1EF-9DA4C44CA84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60536" y="4673797"/>
            <a:ext cx="1457798" cy="208039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AF8D089-8C81-47E9-9D4C-42B540769FC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73180" y="2728287"/>
            <a:ext cx="2036247" cy="175635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7A2F7C0-B57A-483D-944B-3F30DB7E655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218334" y="5224766"/>
            <a:ext cx="2663429" cy="152943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D10BFCF-5243-4C7E-BC52-2C9609D5A1B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" y="48253"/>
            <a:ext cx="3503018" cy="2107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9427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B805FB1-9374-4D94-8F2D-E7B226A60B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329187E-9BAC-4AA4-9A27-983CF3E5FF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731" y="1752121"/>
            <a:ext cx="3053292" cy="4448614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F8B6631-A58A-4AC4-86E3-035C25654063}"/>
              </a:ext>
            </a:extLst>
          </p:cNvPr>
          <p:cNvSpPr/>
          <p:nvPr/>
        </p:nvSpPr>
        <p:spPr>
          <a:xfrm>
            <a:off x="1794932" y="448857"/>
            <a:ext cx="78920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err="1">
                <a:solidFill>
                  <a:schemeClr val="accent1">
                    <a:lumMod val="50000"/>
                  </a:schemeClr>
                </a:solidFill>
              </a:rPr>
              <a:t>Бажаємо</a:t>
            </a:r>
            <a:r>
              <a:rPr lang="ru-RU" sz="2400" b="1" i="1" dirty="0">
                <a:solidFill>
                  <a:schemeClr val="accent1">
                    <a:lumMod val="50000"/>
                  </a:schemeClr>
                </a:solidFill>
              </a:rPr>
              <a:t> до </a:t>
            </a:r>
            <a:r>
              <a:rPr lang="ru-RU" sz="2400" b="1" i="1" dirty="0" err="1">
                <a:solidFill>
                  <a:schemeClr val="accent1">
                    <a:lumMod val="50000"/>
                  </a:schemeClr>
                </a:solidFill>
              </a:rPr>
              <a:t>України</a:t>
            </a:r>
            <a:r>
              <a:rPr lang="ru-RU" sz="2400" b="1" i="1" dirty="0">
                <a:solidFill>
                  <a:schemeClr val="accent1">
                    <a:lumMod val="50000"/>
                  </a:schemeClr>
                </a:solidFill>
              </a:rPr>
              <a:t>! [Текст] / О. В </a:t>
            </a:r>
            <a:r>
              <a:rPr lang="ru-RU" sz="2400" b="1" i="1" dirty="0" err="1">
                <a:solidFill>
                  <a:schemeClr val="accent1">
                    <a:lumMod val="50000"/>
                  </a:schemeClr>
                </a:solidFill>
              </a:rPr>
              <a:t>Добржанський</a:t>
            </a:r>
            <a:r>
              <a:rPr lang="ru-RU" sz="2400" b="1" i="1" dirty="0">
                <a:solidFill>
                  <a:schemeClr val="accent1">
                    <a:lumMod val="50000"/>
                  </a:schemeClr>
                </a:solidFill>
              </a:rPr>
              <a:t>, В. П. Старик. – Одеса : Маяк, 2008. – 1168 с.</a:t>
            </a:r>
            <a:endParaRPr lang="ru-RU" sz="24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2530964-D7E0-4B0B-8190-1B48746781D7}"/>
              </a:ext>
            </a:extLst>
          </p:cNvPr>
          <p:cNvSpPr/>
          <p:nvPr/>
        </p:nvSpPr>
        <p:spPr>
          <a:xfrm>
            <a:off x="3849511" y="1752121"/>
            <a:ext cx="7111999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err="1">
                <a:latin typeface="Comic Sans MS" panose="030F0702030302020204" pitchFamily="66" charset="0"/>
              </a:rPr>
              <a:t>Змагання</a:t>
            </a:r>
            <a:r>
              <a:rPr lang="ru-RU" sz="2000" dirty="0">
                <a:latin typeface="Comic Sans MS" panose="030F0702030302020204" pitchFamily="66" charset="0"/>
              </a:rPr>
              <a:t> за </a:t>
            </a:r>
            <a:r>
              <a:rPr lang="ru-RU" sz="2000" dirty="0" err="1">
                <a:latin typeface="Comic Sans MS" panose="030F0702030302020204" pitchFamily="66" charset="0"/>
              </a:rPr>
              <a:t>українську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державність</a:t>
            </a:r>
            <a:r>
              <a:rPr lang="ru-RU" sz="2000" dirty="0">
                <a:latin typeface="Comic Sans MS" panose="030F0702030302020204" pitchFamily="66" charset="0"/>
              </a:rPr>
              <a:t> на </a:t>
            </a:r>
            <a:r>
              <a:rPr lang="ru-RU" sz="2000" dirty="0" err="1">
                <a:latin typeface="Comic Sans MS" panose="030F0702030302020204" pitchFamily="66" charset="0"/>
              </a:rPr>
              <a:t>Буковині</a:t>
            </a:r>
            <a:r>
              <a:rPr lang="ru-RU" sz="2000" dirty="0">
                <a:latin typeface="Comic Sans MS" panose="030F0702030302020204" pitchFamily="66" charset="0"/>
              </a:rPr>
              <a:t> у </a:t>
            </a:r>
            <a:r>
              <a:rPr lang="ru-RU" sz="2000" dirty="0" err="1">
                <a:latin typeface="Comic Sans MS" panose="030F0702030302020204" pitchFamily="66" charset="0"/>
              </a:rPr>
              <a:t>спогадах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очевидців</a:t>
            </a:r>
            <a:r>
              <a:rPr lang="ru-RU" sz="2000" dirty="0">
                <a:latin typeface="Comic Sans MS" panose="030F0702030302020204" pitchFamily="66" charset="0"/>
              </a:rPr>
              <a:t> (1914-1921 </a:t>
            </a:r>
            <a:r>
              <a:rPr lang="ru-RU" sz="2000" dirty="0" err="1">
                <a:latin typeface="Comic Sans MS" panose="030F0702030302020204" pitchFamily="66" charset="0"/>
              </a:rPr>
              <a:t>рр</a:t>
            </a:r>
            <a:r>
              <a:rPr lang="ru-RU" sz="2000" dirty="0">
                <a:latin typeface="Comic Sans MS" panose="030F0702030302020204" pitchFamily="66" charset="0"/>
              </a:rPr>
              <a:t>.). У </a:t>
            </a:r>
            <a:r>
              <a:rPr lang="ru-RU" sz="2000" dirty="0" err="1">
                <a:latin typeface="Comic Sans MS" panose="030F0702030302020204" pitchFamily="66" charset="0"/>
              </a:rPr>
              <a:t>книзі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вміщено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спогади</a:t>
            </a:r>
            <a:r>
              <a:rPr lang="ru-RU" sz="2000" dirty="0">
                <a:latin typeface="Comic Sans MS" panose="030F0702030302020204" pitchFamily="66" charset="0"/>
              </a:rPr>
              <a:t>, </a:t>
            </a:r>
            <a:r>
              <a:rPr lang="ru-RU" sz="2000" dirty="0" err="1">
                <a:latin typeface="Comic Sans MS" panose="030F0702030302020204" pitchFamily="66" charset="0"/>
              </a:rPr>
              <a:t>хроніки</a:t>
            </a:r>
            <a:r>
              <a:rPr lang="ru-RU" sz="2000" dirty="0">
                <a:latin typeface="Comic Sans MS" panose="030F0702030302020204" pitchFamily="66" charset="0"/>
              </a:rPr>
              <a:t>, </a:t>
            </a:r>
            <a:r>
              <a:rPr lang="ru-RU" sz="2000" dirty="0" err="1">
                <a:latin typeface="Comic Sans MS" panose="030F0702030302020204" pitchFamily="66" charset="0"/>
              </a:rPr>
              <a:t>щоденникові</a:t>
            </a:r>
            <a:r>
              <a:rPr lang="ru-RU" sz="2000" dirty="0">
                <a:latin typeface="Comic Sans MS" panose="030F0702030302020204" pitchFamily="66" charset="0"/>
              </a:rPr>
              <a:t> записи про </a:t>
            </a:r>
            <a:r>
              <a:rPr lang="ru-RU" sz="2000" dirty="0" err="1">
                <a:latin typeface="Comic Sans MS" panose="030F0702030302020204" pitchFamily="66" charset="0"/>
              </a:rPr>
              <a:t>події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Першої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світової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війни</a:t>
            </a:r>
            <a:r>
              <a:rPr lang="ru-RU" sz="2000" dirty="0">
                <a:latin typeface="Comic Sans MS" panose="030F0702030302020204" pitchFamily="66" charset="0"/>
              </a:rPr>
              <a:t> на </a:t>
            </a:r>
            <a:r>
              <a:rPr lang="ru-RU" sz="2000" dirty="0" err="1">
                <a:latin typeface="Comic Sans MS" panose="030F0702030302020204" pitchFamily="66" charset="0"/>
              </a:rPr>
              <a:t>Буковині</a:t>
            </a:r>
            <a:r>
              <a:rPr lang="ru-RU" sz="2000" dirty="0">
                <a:latin typeface="Comic Sans MS" panose="030F0702030302020204" pitchFamily="66" charset="0"/>
              </a:rPr>
              <a:t>, </a:t>
            </a:r>
            <a:r>
              <a:rPr lang="ru-RU" sz="2000" dirty="0" err="1">
                <a:latin typeface="Comic Sans MS" panose="030F0702030302020204" pitchFamily="66" charset="0"/>
              </a:rPr>
              <a:t>Буковинське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народне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віче</a:t>
            </a:r>
            <a:r>
              <a:rPr lang="ru-RU" sz="2000" dirty="0">
                <a:latin typeface="Comic Sans MS" panose="030F0702030302020204" pitchFamily="66" charset="0"/>
              </a:rPr>
              <a:t> 1918 р., </a:t>
            </a:r>
            <a:r>
              <a:rPr lang="ru-RU" sz="2000" dirty="0" err="1">
                <a:latin typeface="Comic Sans MS" panose="030F0702030302020204" pitchFamily="66" charset="0"/>
              </a:rPr>
              <a:t>встановлення</a:t>
            </a:r>
            <a:r>
              <a:rPr lang="ru-RU" sz="2000" dirty="0">
                <a:latin typeface="Comic Sans MS" panose="030F0702030302020204" pitchFamily="66" charset="0"/>
              </a:rPr>
              <a:t> та </a:t>
            </a:r>
            <a:r>
              <a:rPr lang="ru-RU" sz="2000" dirty="0" err="1">
                <a:latin typeface="Comic Sans MS" panose="030F0702030302020204" pitchFamily="66" charset="0"/>
              </a:rPr>
              <a:t>діяльність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української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влади</a:t>
            </a:r>
            <a:r>
              <a:rPr lang="ru-RU" sz="2000" dirty="0">
                <a:latin typeface="Comic Sans MS" panose="030F0702030302020204" pitchFamily="66" charset="0"/>
              </a:rPr>
              <a:t> в </a:t>
            </a:r>
            <a:r>
              <a:rPr lang="ru-RU" sz="2000" dirty="0" err="1">
                <a:latin typeface="Comic Sans MS" panose="030F0702030302020204" pitchFamily="66" charset="0"/>
              </a:rPr>
              <a:t>краї</a:t>
            </a:r>
            <a:r>
              <a:rPr lang="ru-RU" sz="2000" dirty="0">
                <a:latin typeface="Comic Sans MS" panose="030F0702030302020204" pitchFamily="66" charset="0"/>
              </a:rPr>
              <a:t>, </a:t>
            </a:r>
            <a:r>
              <a:rPr lang="ru-RU" sz="2000" dirty="0" err="1">
                <a:latin typeface="Comic Sans MS" panose="030F0702030302020204" pitchFamily="66" charset="0"/>
              </a:rPr>
              <a:t>його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входження</a:t>
            </a:r>
            <a:r>
              <a:rPr lang="ru-RU" sz="2000" dirty="0">
                <a:latin typeface="Comic Sans MS" panose="030F0702030302020204" pitchFamily="66" charset="0"/>
              </a:rPr>
              <a:t> до ЗУНР та </a:t>
            </a:r>
            <a:r>
              <a:rPr lang="ru-RU" sz="2000" dirty="0" err="1">
                <a:latin typeface="Comic Sans MS" panose="030F0702030302020204" pitchFamily="66" charset="0"/>
              </a:rPr>
              <a:t>загарбання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Румунією</a:t>
            </a:r>
            <a:r>
              <a:rPr lang="ru-RU" sz="2000" dirty="0">
                <a:latin typeface="Comic Sans MS" panose="030F0702030302020204" pitchFamily="66" charset="0"/>
              </a:rPr>
              <a:t>. </a:t>
            </a:r>
            <a:r>
              <a:rPr lang="ru-RU" sz="2000" dirty="0" err="1">
                <a:latin typeface="Comic Sans MS" panose="030F0702030302020204" pitchFamily="66" charset="0"/>
              </a:rPr>
              <a:t>Частина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матеріалів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друкується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вперше</a:t>
            </a:r>
            <a:r>
              <a:rPr lang="ru-RU" sz="2000" dirty="0">
                <a:latin typeface="Comic Sans MS" panose="030F0702030302020204" pitchFamily="66" charset="0"/>
              </a:rPr>
              <a:t>, </a:t>
            </a:r>
            <a:r>
              <a:rPr lang="ru-RU" sz="2000" dirty="0" err="1">
                <a:latin typeface="Comic Sans MS" panose="030F0702030302020204" pitchFamily="66" charset="0"/>
              </a:rPr>
              <a:t>інші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були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опубліковані</a:t>
            </a:r>
            <a:r>
              <a:rPr lang="ru-RU" sz="2000" dirty="0">
                <a:latin typeface="Comic Sans MS" panose="030F0702030302020204" pitchFamily="66" charset="0"/>
              </a:rPr>
              <a:t> в 20-30-х роках </a:t>
            </a:r>
            <a:r>
              <a:rPr lang="en-US" sz="2000" dirty="0">
                <a:latin typeface="Comic Sans MS" panose="030F0702030302020204" pitchFamily="66" charset="0"/>
              </a:rPr>
              <a:t>XX </a:t>
            </a:r>
            <a:r>
              <a:rPr lang="ru-RU" sz="2000" dirty="0">
                <a:latin typeface="Comic Sans MS" panose="030F0702030302020204" pitchFamily="66" charset="0"/>
              </a:rPr>
              <a:t>ст. і </a:t>
            </a:r>
            <a:r>
              <a:rPr lang="ru-RU" sz="2000" dirty="0" err="1">
                <a:latin typeface="Comic Sans MS" panose="030F0702030302020204" pitchFamily="66" charset="0"/>
              </a:rPr>
              <a:t>вже</a:t>
            </a:r>
            <a:r>
              <a:rPr lang="ru-RU" sz="2000" dirty="0">
                <a:latin typeface="Comic Sans MS" panose="030F0702030302020204" pitchFamily="66" charset="0"/>
              </a:rPr>
              <a:t> давно стали </a:t>
            </a:r>
            <a:r>
              <a:rPr lang="ru-RU" sz="2000" dirty="0" err="1">
                <a:latin typeface="Comic Sans MS" panose="030F0702030302020204" pitchFamily="66" charset="0"/>
              </a:rPr>
              <a:t>бібліографічною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рідкістю</a:t>
            </a:r>
            <a:r>
              <a:rPr lang="ru-RU" sz="2000" dirty="0">
                <a:latin typeface="Comic Sans MS" panose="030F0702030302020204" pitchFamily="66" charset="0"/>
              </a:rPr>
              <a:t>. </a:t>
            </a:r>
            <a:r>
              <a:rPr lang="ru-RU" sz="2000" dirty="0" err="1">
                <a:latin typeface="Comic Sans MS" panose="030F0702030302020204" pitchFamily="66" charset="0"/>
              </a:rPr>
              <a:t>Читач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знайде</a:t>
            </a:r>
            <a:r>
              <a:rPr lang="ru-RU" sz="2000" dirty="0">
                <a:latin typeface="Comic Sans MS" panose="030F0702030302020204" pitchFamily="66" charset="0"/>
              </a:rPr>
              <a:t> в </a:t>
            </a:r>
            <a:r>
              <a:rPr lang="ru-RU" sz="2000" dirty="0" err="1">
                <a:latin typeface="Comic Sans MS" panose="030F0702030302020204" pitchFamily="66" charset="0"/>
              </a:rPr>
              <a:t>книзі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чимало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цікавих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фактів</a:t>
            </a:r>
            <a:r>
              <a:rPr lang="ru-RU" sz="2000" dirty="0">
                <a:latin typeface="Comic Sans MS" panose="030F0702030302020204" pitchFamily="66" charset="0"/>
              </a:rPr>
              <a:t> про </a:t>
            </a:r>
            <a:r>
              <a:rPr lang="ru-RU" sz="2000" dirty="0" err="1">
                <a:latin typeface="Comic Sans MS" panose="030F0702030302020204" pitchFamily="66" charset="0"/>
              </a:rPr>
              <a:t>події</a:t>
            </a:r>
            <a:r>
              <a:rPr lang="ru-RU" sz="2000" dirty="0">
                <a:latin typeface="Comic Sans MS" panose="030F0702030302020204" pitchFamily="66" charset="0"/>
              </a:rPr>
              <a:t> того часу, </a:t>
            </a:r>
            <a:r>
              <a:rPr lang="ru-RU" sz="2000" dirty="0" err="1">
                <a:latin typeface="Comic Sans MS" panose="030F0702030302020204" pitchFamily="66" charset="0"/>
              </a:rPr>
              <a:t>зможе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відчути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спосіб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мислення</a:t>
            </a:r>
            <a:r>
              <a:rPr lang="ru-RU" sz="2000" dirty="0">
                <a:latin typeface="Comic Sans MS" panose="030F0702030302020204" pitchFamily="66" charset="0"/>
              </a:rPr>
              <a:t> людей </a:t>
            </a:r>
            <a:r>
              <a:rPr lang="ru-RU" sz="2000" dirty="0" err="1">
                <a:latin typeface="Comic Sans MS" panose="030F0702030302020204" pitchFamily="66" charset="0"/>
              </a:rPr>
              <a:t>тієї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епохи</a:t>
            </a:r>
            <a:r>
              <a:rPr lang="ru-RU" sz="2000" dirty="0">
                <a:latin typeface="Comic Sans MS" panose="030F0702030302020204" pitchFamily="66" charset="0"/>
              </a:rPr>
              <a:t>, </a:t>
            </a:r>
            <a:r>
              <a:rPr lang="ru-RU" sz="2000" dirty="0" err="1">
                <a:latin typeface="Comic Sans MS" panose="030F0702030302020204" pitchFamily="66" charset="0"/>
              </a:rPr>
              <a:t>зрозуміти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чим</a:t>
            </a:r>
            <a:r>
              <a:rPr lang="ru-RU" sz="2000" dirty="0">
                <a:latin typeface="Comic Sans MS" panose="030F0702030302020204" pitchFamily="66" charset="0"/>
              </a:rPr>
              <a:t> вони </a:t>
            </a:r>
            <a:r>
              <a:rPr lang="ru-RU" sz="2000" dirty="0" err="1">
                <a:latin typeface="Comic Sans MS" panose="030F0702030302020204" pitchFamily="66" charset="0"/>
              </a:rPr>
              <a:t>переймалися</a:t>
            </a:r>
            <a:r>
              <a:rPr lang="ru-RU" sz="2000" dirty="0">
                <a:latin typeface="Comic Sans MS" panose="030F0702030302020204" pitchFamily="66" charset="0"/>
              </a:rPr>
              <a:t>, як </a:t>
            </a:r>
            <a:r>
              <a:rPr lang="ru-RU" sz="2000" dirty="0" err="1">
                <a:latin typeface="Comic Sans MS" panose="030F0702030302020204" pitchFamily="66" charset="0"/>
              </a:rPr>
              <a:t>оцінювали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історичні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події</a:t>
            </a:r>
            <a:r>
              <a:rPr lang="ru-RU" sz="2000" dirty="0">
                <a:latin typeface="Comic Sans MS" panose="030F0702030302020204" pitchFamily="66" charset="0"/>
              </a:rPr>
              <a:t>.</a:t>
            </a:r>
          </a:p>
          <a:p>
            <a:pPr algn="just"/>
            <a:endParaRPr lang="ru-RU" sz="2000" dirty="0">
              <a:solidFill>
                <a:srgbClr val="222222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3A3EFD8-1F10-4006-9107-FD98DA95DC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8282" y="-450044"/>
            <a:ext cx="3058206" cy="26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1732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F16AB16-47FE-4123-B838-70944CE258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CECFF3F-D480-4487-B589-D5EA0807FA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514" y="1564656"/>
            <a:ext cx="3562350" cy="5057775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8033D10-A8C8-46C1-B16C-7E166796DE92}"/>
              </a:ext>
            </a:extLst>
          </p:cNvPr>
          <p:cNvSpPr/>
          <p:nvPr/>
        </p:nvSpPr>
        <p:spPr>
          <a:xfrm>
            <a:off x="2003778" y="180624"/>
            <a:ext cx="78006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333A42"/>
                </a:solidFill>
              </a:rPr>
              <a:t>Дмитрук В. Вони </a:t>
            </a:r>
            <a:r>
              <a:rPr lang="ru-RU" sz="2400" b="1" i="1" dirty="0" err="1">
                <a:solidFill>
                  <a:srgbClr val="333A42"/>
                </a:solidFill>
              </a:rPr>
              <a:t>боролися</a:t>
            </a:r>
            <a:r>
              <a:rPr lang="ru-RU" sz="2400" b="1" i="1" dirty="0">
                <a:solidFill>
                  <a:srgbClr val="333A42"/>
                </a:solidFill>
              </a:rPr>
              <a:t> за волю </a:t>
            </a:r>
            <a:r>
              <a:rPr lang="ru-RU" sz="2400" b="1" i="1" dirty="0" err="1">
                <a:solidFill>
                  <a:srgbClr val="333A42"/>
                </a:solidFill>
              </a:rPr>
              <a:t>України</a:t>
            </a:r>
            <a:r>
              <a:rPr lang="ru-RU" sz="2400" b="1" i="1" dirty="0">
                <a:solidFill>
                  <a:srgbClr val="333A42"/>
                </a:solidFill>
              </a:rPr>
              <a:t> / </a:t>
            </a:r>
            <a:r>
              <a:rPr lang="ru-RU" sz="2400" b="1" i="1" dirty="0" err="1">
                <a:solidFill>
                  <a:srgbClr val="333A42"/>
                </a:solidFill>
              </a:rPr>
              <a:t>Володимир</a:t>
            </a:r>
            <a:r>
              <a:rPr lang="ru-RU" sz="2400" b="1" i="1" dirty="0">
                <a:solidFill>
                  <a:srgbClr val="333A42"/>
                </a:solidFill>
              </a:rPr>
              <a:t> Дмитрук. – </a:t>
            </a:r>
            <a:r>
              <a:rPr lang="ru-RU" sz="2400" b="1" i="1" dirty="0" err="1">
                <a:solidFill>
                  <a:srgbClr val="333A42"/>
                </a:solidFill>
              </a:rPr>
              <a:t>Луцьк</a:t>
            </a:r>
            <a:r>
              <a:rPr lang="ru-RU" sz="2400" b="1" i="1" dirty="0">
                <a:solidFill>
                  <a:srgbClr val="333A42"/>
                </a:solidFill>
              </a:rPr>
              <a:t>: ВАТ “</a:t>
            </a:r>
            <a:r>
              <a:rPr lang="ru-RU" sz="2400" b="1" i="1" dirty="0" err="1">
                <a:solidFill>
                  <a:srgbClr val="333A42"/>
                </a:solidFill>
              </a:rPr>
              <a:t>Волинська</a:t>
            </a:r>
            <a:r>
              <a:rPr lang="ru-RU" sz="2400" b="1" i="1" dirty="0">
                <a:solidFill>
                  <a:srgbClr val="333A42"/>
                </a:solidFill>
              </a:rPr>
              <a:t> </a:t>
            </a:r>
            <a:r>
              <a:rPr lang="ru-RU" sz="2400" b="1" i="1" dirty="0" err="1">
                <a:solidFill>
                  <a:srgbClr val="333A42"/>
                </a:solidFill>
              </a:rPr>
              <a:t>обласна</a:t>
            </a:r>
            <a:r>
              <a:rPr lang="ru-RU" sz="2400" b="1" i="1" dirty="0">
                <a:solidFill>
                  <a:srgbClr val="333A42"/>
                </a:solidFill>
              </a:rPr>
              <a:t> </a:t>
            </a:r>
            <a:r>
              <a:rPr lang="ru-RU" sz="2400" b="1" i="1" dirty="0" err="1">
                <a:solidFill>
                  <a:srgbClr val="333A42"/>
                </a:solidFill>
              </a:rPr>
              <a:t>друкарня</a:t>
            </a:r>
            <a:r>
              <a:rPr lang="ru-RU" sz="2400" b="1" i="1" dirty="0">
                <a:solidFill>
                  <a:srgbClr val="333A42"/>
                </a:solidFill>
              </a:rPr>
              <a:t>”, 2007.</a:t>
            </a:r>
            <a:endParaRPr lang="ru-RU" sz="2400" i="1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F7A07A3-8038-47AD-9080-D37986F2BB15}"/>
              </a:ext>
            </a:extLst>
          </p:cNvPr>
          <p:cNvSpPr/>
          <p:nvPr/>
        </p:nvSpPr>
        <p:spPr>
          <a:xfrm>
            <a:off x="4267199" y="2041984"/>
            <a:ext cx="7021689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400" dirty="0">
                <a:solidFill>
                  <a:srgbClr val="333A42"/>
                </a:solidFill>
                <a:latin typeface="Comic Sans MS" panose="030F0702030302020204" pitchFamily="66" charset="0"/>
              </a:rPr>
              <a:t>У </a:t>
            </a:r>
            <a:r>
              <a:rPr lang="ru-RU" sz="2400" dirty="0" err="1">
                <a:solidFill>
                  <a:srgbClr val="333A42"/>
                </a:solidFill>
                <a:latin typeface="Comic Sans MS" panose="030F0702030302020204" pitchFamily="66" charset="0"/>
              </a:rPr>
              <a:t>книзі</a:t>
            </a:r>
            <a:r>
              <a:rPr lang="ru-RU" sz="2400" dirty="0">
                <a:solidFill>
                  <a:srgbClr val="333A42"/>
                </a:solidFill>
                <a:latin typeface="Comic Sans MS" panose="030F0702030302020204" pitchFamily="66" charset="0"/>
              </a:rPr>
              <a:t> на </a:t>
            </a:r>
            <a:r>
              <a:rPr lang="ru-RU" sz="2400" dirty="0" err="1">
                <a:solidFill>
                  <a:srgbClr val="333A42"/>
                </a:solidFill>
                <a:latin typeface="Comic Sans MS" panose="030F0702030302020204" pitchFamily="66" charset="0"/>
              </a:rPr>
              <a:t>глибокому</a:t>
            </a:r>
            <a:r>
              <a:rPr lang="ru-RU" sz="2400" dirty="0">
                <a:solidFill>
                  <a:srgbClr val="333A42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rgbClr val="333A42"/>
                </a:solidFill>
                <a:latin typeface="Comic Sans MS" panose="030F0702030302020204" pitchFamily="66" charset="0"/>
              </a:rPr>
              <a:t>аналізі</a:t>
            </a:r>
            <a:r>
              <a:rPr lang="ru-RU" sz="2400" dirty="0">
                <a:solidFill>
                  <a:srgbClr val="333A42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rgbClr val="333A42"/>
                </a:solidFill>
                <a:latin typeface="Comic Sans MS" panose="030F0702030302020204" pitchFamily="66" charset="0"/>
              </a:rPr>
              <a:t>історичних</a:t>
            </a:r>
            <a:r>
              <a:rPr lang="ru-RU" sz="2400" dirty="0">
                <a:solidFill>
                  <a:srgbClr val="333A42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rgbClr val="333A42"/>
                </a:solidFill>
                <a:latin typeface="Comic Sans MS" panose="030F0702030302020204" pitchFamily="66" charset="0"/>
              </a:rPr>
              <a:t>подій</a:t>
            </a:r>
            <a:r>
              <a:rPr lang="ru-RU" sz="2400" dirty="0">
                <a:solidFill>
                  <a:srgbClr val="333A42"/>
                </a:solidFill>
                <a:latin typeface="Comic Sans MS" panose="030F0702030302020204" pitchFamily="66" charset="0"/>
              </a:rPr>
              <a:t>, на </a:t>
            </a:r>
            <a:r>
              <a:rPr lang="ru-RU" sz="2400" dirty="0" err="1">
                <a:solidFill>
                  <a:srgbClr val="333A42"/>
                </a:solidFill>
                <a:latin typeface="Comic Sans MS" panose="030F0702030302020204" pitchFamily="66" charset="0"/>
              </a:rPr>
              <a:t>численних</a:t>
            </a:r>
            <a:r>
              <a:rPr lang="ru-RU" sz="2400" dirty="0">
                <a:solidFill>
                  <a:srgbClr val="333A42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rgbClr val="333A42"/>
                </a:solidFill>
                <a:latin typeface="Comic Sans MS" panose="030F0702030302020204" pitchFamily="66" charset="0"/>
              </a:rPr>
              <a:t>архівних</a:t>
            </a:r>
            <a:r>
              <a:rPr lang="ru-RU" sz="2400" dirty="0">
                <a:solidFill>
                  <a:srgbClr val="333A42"/>
                </a:solidFill>
                <a:latin typeface="Comic Sans MS" panose="030F0702030302020204" pitchFamily="66" charset="0"/>
              </a:rPr>
              <a:t> документах та </a:t>
            </a:r>
            <a:r>
              <a:rPr lang="ru-RU" sz="2400" dirty="0" err="1">
                <a:solidFill>
                  <a:srgbClr val="333A42"/>
                </a:solidFill>
                <a:latin typeface="Comic Sans MS" panose="030F0702030302020204" pitchFamily="66" charset="0"/>
              </a:rPr>
              <a:t>спогадах</a:t>
            </a:r>
            <a:r>
              <a:rPr lang="ru-RU" sz="2400" dirty="0">
                <a:solidFill>
                  <a:srgbClr val="333A42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rgbClr val="333A42"/>
                </a:solidFill>
                <a:latin typeface="Comic Sans MS" panose="030F0702030302020204" pitchFamily="66" charset="0"/>
              </a:rPr>
              <a:t>учасників</a:t>
            </a:r>
            <a:r>
              <a:rPr lang="ru-RU" sz="2400" dirty="0">
                <a:solidFill>
                  <a:srgbClr val="333A42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rgbClr val="333A42"/>
                </a:solidFill>
                <a:latin typeface="Comic Sans MS" panose="030F0702030302020204" pitchFamily="66" charset="0"/>
              </a:rPr>
              <a:t>національно-визвольної</a:t>
            </a:r>
            <a:r>
              <a:rPr lang="ru-RU" sz="2400" dirty="0">
                <a:solidFill>
                  <a:srgbClr val="333A42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rgbClr val="333A42"/>
                </a:solidFill>
                <a:latin typeface="Comic Sans MS" panose="030F0702030302020204" pitchFamily="66" charset="0"/>
              </a:rPr>
              <a:t>боротьби</a:t>
            </a:r>
            <a:r>
              <a:rPr lang="ru-RU" sz="2400" dirty="0">
                <a:solidFill>
                  <a:srgbClr val="333A42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rgbClr val="333A42"/>
                </a:solidFill>
                <a:latin typeface="Comic Sans MS" panose="030F0702030302020204" pitchFamily="66" charset="0"/>
              </a:rPr>
              <a:t>українського</a:t>
            </a:r>
            <a:r>
              <a:rPr lang="ru-RU" sz="2400" dirty="0">
                <a:solidFill>
                  <a:srgbClr val="333A42"/>
                </a:solidFill>
                <a:latin typeface="Comic Sans MS" panose="030F0702030302020204" pitchFamily="66" charset="0"/>
              </a:rPr>
              <a:t> народу автор </a:t>
            </a:r>
            <a:r>
              <a:rPr lang="ru-RU" sz="2400" dirty="0" err="1">
                <a:solidFill>
                  <a:srgbClr val="333A42"/>
                </a:solidFill>
                <a:latin typeface="Comic Sans MS" panose="030F0702030302020204" pitchFamily="66" charset="0"/>
              </a:rPr>
              <a:t>відтворює</a:t>
            </a:r>
            <a:r>
              <a:rPr lang="ru-RU" sz="2400" dirty="0">
                <a:solidFill>
                  <a:srgbClr val="333A42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rgbClr val="333A42"/>
                </a:solidFill>
                <a:latin typeface="Comic Sans MS" panose="030F0702030302020204" pitchFamily="66" charset="0"/>
              </a:rPr>
              <a:t>захоплюючу</a:t>
            </a:r>
            <a:r>
              <a:rPr lang="ru-RU" sz="2400" dirty="0">
                <a:solidFill>
                  <a:srgbClr val="333A42"/>
                </a:solidFill>
                <a:latin typeface="Comic Sans MS" panose="030F0702030302020204" pitchFamily="66" charset="0"/>
              </a:rPr>
              <a:t> і </a:t>
            </a:r>
            <a:r>
              <a:rPr lang="ru-RU" sz="2400" dirty="0" err="1">
                <a:solidFill>
                  <a:srgbClr val="333A42"/>
                </a:solidFill>
                <a:latin typeface="Comic Sans MS" panose="030F0702030302020204" pitchFamily="66" charset="0"/>
              </a:rPr>
              <a:t>трагічну</a:t>
            </a:r>
            <a:r>
              <a:rPr lang="ru-RU" sz="2400" dirty="0">
                <a:solidFill>
                  <a:srgbClr val="333A42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rgbClr val="333A42"/>
                </a:solidFill>
                <a:latin typeface="Comic Sans MS" panose="030F0702030302020204" pitchFamily="66" charset="0"/>
              </a:rPr>
              <a:t>сторінку</a:t>
            </a:r>
            <a:r>
              <a:rPr lang="ru-RU" sz="2400" dirty="0">
                <a:solidFill>
                  <a:srgbClr val="333A42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rgbClr val="333A42"/>
                </a:solidFill>
                <a:latin typeface="Comic Sans MS" panose="030F0702030302020204" pitchFamily="66" charset="0"/>
              </a:rPr>
              <a:t>історії</a:t>
            </a:r>
            <a:r>
              <a:rPr lang="ru-RU" sz="2400" dirty="0">
                <a:solidFill>
                  <a:srgbClr val="333A42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rgbClr val="333A42"/>
                </a:solidFill>
                <a:latin typeface="Comic Sans MS" panose="030F0702030302020204" pitchFamily="66" charset="0"/>
              </a:rPr>
              <a:t>боротьби</a:t>
            </a:r>
            <a:r>
              <a:rPr lang="ru-RU" sz="2400" dirty="0">
                <a:solidFill>
                  <a:srgbClr val="333A42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rgbClr val="333A42"/>
                </a:solidFill>
                <a:latin typeface="Comic Sans MS" panose="030F0702030302020204" pitchFamily="66" charset="0"/>
              </a:rPr>
              <a:t>українського</a:t>
            </a:r>
            <a:r>
              <a:rPr lang="ru-RU" sz="2400" dirty="0">
                <a:solidFill>
                  <a:srgbClr val="333A42"/>
                </a:solidFill>
                <a:latin typeface="Comic Sans MS" panose="030F0702030302020204" pitchFamily="66" charset="0"/>
              </a:rPr>
              <a:t> народу за </a:t>
            </a:r>
            <a:r>
              <a:rPr lang="ru-RU" sz="2400" dirty="0" err="1">
                <a:solidFill>
                  <a:srgbClr val="333A42"/>
                </a:solidFill>
                <a:latin typeface="Comic Sans MS" panose="030F0702030302020204" pitchFamily="66" charset="0"/>
              </a:rPr>
              <a:t>незалежність</a:t>
            </a:r>
            <a:r>
              <a:rPr lang="ru-RU" sz="2400" dirty="0">
                <a:solidFill>
                  <a:srgbClr val="333A42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rgbClr val="333A42"/>
                </a:solidFill>
                <a:latin typeface="Comic Sans MS" panose="030F0702030302020204" pitchFamily="66" charset="0"/>
              </a:rPr>
              <a:t>нашої</a:t>
            </a:r>
            <a:r>
              <a:rPr lang="ru-RU" sz="2400" dirty="0">
                <a:solidFill>
                  <a:srgbClr val="333A42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rgbClr val="333A42"/>
                </a:solidFill>
                <a:latin typeface="Comic Sans MS" panose="030F0702030302020204" pitchFamily="66" charset="0"/>
              </a:rPr>
              <a:t>Батьківщини</a:t>
            </a:r>
            <a:r>
              <a:rPr lang="ru-RU" sz="2400" dirty="0">
                <a:solidFill>
                  <a:srgbClr val="333A42"/>
                </a:solidFill>
                <a:latin typeface="Comic Sans MS" panose="030F0702030302020204" pitchFamily="66" charset="0"/>
              </a:rPr>
              <a:t> в 1917-1959 </a:t>
            </a:r>
            <a:r>
              <a:rPr lang="ru-RU" sz="2400" dirty="0" err="1">
                <a:solidFill>
                  <a:srgbClr val="333A42"/>
                </a:solidFill>
                <a:latin typeface="Comic Sans MS" panose="030F0702030302020204" pitchFamily="66" charset="0"/>
              </a:rPr>
              <a:t>рр</a:t>
            </a:r>
            <a:r>
              <a:rPr lang="ru-RU" sz="2400" dirty="0">
                <a:solidFill>
                  <a:srgbClr val="333A42"/>
                </a:solidFill>
                <a:latin typeface="Comic Sans MS" panose="030F0702030302020204" pitchFamily="66" charset="0"/>
              </a:rPr>
              <a:t>., </a:t>
            </a:r>
            <a:r>
              <a:rPr lang="ru-RU" sz="2400" dirty="0" err="1">
                <a:solidFill>
                  <a:srgbClr val="333A42"/>
                </a:solidFill>
                <a:latin typeface="Comic Sans MS" panose="030F0702030302020204" pitchFamily="66" charset="0"/>
              </a:rPr>
              <a:t>який</a:t>
            </a:r>
            <a:r>
              <a:rPr lang="ru-RU" sz="2400" dirty="0">
                <a:solidFill>
                  <a:srgbClr val="333A42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rgbClr val="333A42"/>
                </a:solidFill>
                <a:latin typeface="Comic Sans MS" panose="030F0702030302020204" pitchFamily="66" charset="0"/>
              </a:rPr>
              <a:t>вистояв</a:t>
            </a:r>
            <a:r>
              <a:rPr lang="ru-RU" sz="2400" dirty="0">
                <a:solidFill>
                  <a:srgbClr val="333A42"/>
                </a:solidFill>
                <a:latin typeface="Comic Sans MS" panose="030F0702030302020204" pitchFamily="66" charset="0"/>
              </a:rPr>
              <a:t> і </a:t>
            </a:r>
            <a:r>
              <a:rPr lang="ru-RU" sz="2400" dirty="0" err="1">
                <a:solidFill>
                  <a:srgbClr val="333A42"/>
                </a:solidFill>
                <a:latin typeface="Comic Sans MS" panose="030F0702030302020204" pitchFamily="66" charset="0"/>
              </a:rPr>
              <a:t>переміг</a:t>
            </a:r>
            <a:r>
              <a:rPr lang="ru-RU" sz="2400" dirty="0">
                <a:solidFill>
                  <a:srgbClr val="333A42"/>
                </a:solidFill>
                <a:latin typeface="Comic Sans MS" panose="030F0702030302020204" pitchFamily="66" charset="0"/>
              </a:rPr>
              <a:t> в </a:t>
            </a:r>
            <a:r>
              <a:rPr lang="ru-RU" sz="2400" dirty="0" err="1">
                <a:solidFill>
                  <a:srgbClr val="333A42"/>
                </a:solidFill>
                <a:latin typeface="Comic Sans MS" panose="030F0702030302020204" pitchFamily="66" charset="0"/>
              </a:rPr>
              <a:t>двобої</a:t>
            </a:r>
            <a:r>
              <a:rPr lang="ru-RU" sz="2400" dirty="0">
                <a:solidFill>
                  <a:srgbClr val="333A42"/>
                </a:solidFill>
                <a:latin typeface="Comic Sans MS" panose="030F0702030302020204" pitchFamily="66" charset="0"/>
              </a:rPr>
              <a:t> з </a:t>
            </a:r>
            <a:r>
              <a:rPr lang="ru-RU" sz="2400" dirty="0" err="1">
                <a:solidFill>
                  <a:srgbClr val="333A42"/>
                </a:solidFill>
                <a:latin typeface="Comic Sans MS" panose="030F0702030302020204" pitchFamily="66" charset="0"/>
              </a:rPr>
              <a:t>коричневими</a:t>
            </a:r>
            <a:r>
              <a:rPr lang="ru-RU" sz="2400" dirty="0">
                <a:solidFill>
                  <a:srgbClr val="333A42"/>
                </a:solidFill>
                <a:latin typeface="Comic Sans MS" panose="030F0702030302020204" pitchFamily="66" charset="0"/>
              </a:rPr>
              <a:t> і </a:t>
            </a:r>
            <a:r>
              <a:rPr lang="ru-RU" sz="2400" dirty="0" err="1">
                <a:solidFill>
                  <a:srgbClr val="333A42"/>
                </a:solidFill>
                <a:latin typeface="Comic Sans MS" panose="030F0702030302020204" pitchFamily="66" charset="0"/>
              </a:rPr>
              <a:t>червоними</a:t>
            </a:r>
            <a:r>
              <a:rPr lang="ru-RU" sz="2400" dirty="0">
                <a:solidFill>
                  <a:srgbClr val="333A42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rgbClr val="333A42"/>
                </a:solidFill>
                <a:latin typeface="Comic Sans MS" panose="030F0702030302020204" pitchFamily="66" charset="0"/>
              </a:rPr>
              <a:t>окупантами</a:t>
            </a:r>
            <a:r>
              <a:rPr lang="ru-RU" sz="2400" dirty="0">
                <a:solidFill>
                  <a:srgbClr val="333A42"/>
                </a:solidFill>
                <a:latin typeface="Comic Sans MS" panose="030F0702030302020204" pitchFamily="66" charset="0"/>
              </a:rPr>
              <a:t>, </a:t>
            </a:r>
            <a:r>
              <a:rPr lang="ru-RU" sz="2400" dirty="0" err="1">
                <a:solidFill>
                  <a:srgbClr val="333A42"/>
                </a:solidFill>
                <a:latin typeface="Comic Sans MS" panose="030F0702030302020204" pitchFamily="66" charset="0"/>
              </a:rPr>
              <a:t>що</a:t>
            </a:r>
            <a:r>
              <a:rPr lang="ru-RU" sz="2400" dirty="0">
                <a:solidFill>
                  <a:srgbClr val="333A42"/>
                </a:solidFill>
                <a:latin typeface="Comic Sans MS" panose="030F0702030302020204" pitchFamily="66" charset="0"/>
              </a:rPr>
              <a:t> з </a:t>
            </a:r>
            <a:r>
              <a:rPr lang="ru-RU" sz="2400" dirty="0" err="1">
                <a:solidFill>
                  <a:srgbClr val="333A42"/>
                </a:solidFill>
                <a:latin typeface="Comic Sans MS" panose="030F0702030302020204" pitchFamily="66" charset="0"/>
              </a:rPr>
              <a:t>різних</a:t>
            </a:r>
            <a:r>
              <a:rPr lang="ru-RU" sz="2400" dirty="0">
                <a:solidFill>
                  <a:srgbClr val="333A42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rgbClr val="333A42"/>
                </a:solidFill>
                <a:latin typeface="Comic Sans MS" panose="030F0702030302020204" pitchFamily="66" charset="0"/>
              </a:rPr>
              <a:t>боків</a:t>
            </a:r>
            <a:r>
              <a:rPr lang="ru-RU" sz="2400" dirty="0">
                <a:solidFill>
                  <a:srgbClr val="333A42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rgbClr val="333A42"/>
                </a:solidFill>
                <a:latin typeface="Comic Sans MS" panose="030F0702030302020204" pitchFamily="66" charset="0"/>
              </a:rPr>
              <a:t>навалювалися</a:t>
            </a:r>
            <a:r>
              <a:rPr lang="ru-RU" sz="2400" dirty="0">
                <a:solidFill>
                  <a:srgbClr val="333A42"/>
                </a:solidFill>
                <a:latin typeface="Comic Sans MS" panose="030F0702030302020204" pitchFamily="66" charset="0"/>
              </a:rPr>
              <a:t> на нашу </a:t>
            </a:r>
            <a:r>
              <a:rPr lang="ru-RU" sz="2400" dirty="0" err="1">
                <a:solidFill>
                  <a:srgbClr val="333A42"/>
                </a:solidFill>
                <a:latin typeface="Comic Sans MS" panose="030F0702030302020204" pitchFamily="66" charset="0"/>
              </a:rPr>
              <a:t>Вітчизну</a:t>
            </a:r>
            <a:r>
              <a:rPr lang="ru-RU" sz="2400" dirty="0">
                <a:solidFill>
                  <a:srgbClr val="333A42"/>
                </a:solidFill>
                <a:latin typeface="Comic Sans MS" panose="030F0702030302020204" pitchFamily="66" charset="0"/>
              </a:rPr>
              <a:t>.</a:t>
            </a:r>
          </a:p>
          <a:p>
            <a:pPr fontAlgn="base"/>
            <a:endParaRPr lang="ru-RU" sz="2400" dirty="0">
              <a:solidFill>
                <a:srgbClr val="333A42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E01526D-A9BC-45AD-8E55-2B7E891C04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1020" y="-131291"/>
            <a:ext cx="3054361" cy="262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6186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C9D016B-7312-43C4-9E1D-AC15877E9A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D169FFE-B737-412D-86AD-1078ABAEB4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985" y="1806222"/>
            <a:ext cx="2924837" cy="4171244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08A908B-61D1-4CAF-8A91-2D9F1A9F390F}"/>
              </a:ext>
            </a:extLst>
          </p:cNvPr>
          <p:cNvSpPr/>
          <p:nvPr/>
        </p:nvSpPr>
        <p:spPr>
          <a:xfrm>
            <a:off x="4549422" y="2129850"/>
            <a:ext cx="708032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err="1">
                <a:solidFill>
                  <a:srgbClr val="222222"/>
                </a:solidFill>
                <a:latin typeface="Comic Sans MS" panose="030F0702030302020204" pitchFamily="66" charset="0"/>
              </a:rPr>
              <a:t>Що</a:t>
            </a:r>
            <a:r>
              <a:rPr lang="ru-RU" sz="2000" dirty="0">
                <a:solidFill>
                  <a:srgbClr val="222222"/>
                </a:solidFill>
                <a:latin typeface="Comic Sans MS" panose="030F0702030302020204" pitchFamily="66" charset="0"/>
              </a:rPr>
              <a:t> реально внесла </a:t>
            </a:r>
            <a:r>
              <a:rPr lang="ru-RU" sz="2000" dirty="0" err="1">
                <a:solidFill>
                  <a:srgbClr val="222222"/>
                </a:solidFill>
                <a:latin typeface="Comic Sans MS" panose="030F0702030302020204" pitchFamily="66" charset="0"/>
              </a:rPr>
              <a:t>Україна</a:t>
            </a:r>
            <a:r>
              <a:rPr lang="ru-RU" sz="2000" dirty="0">
                <a:solidFill>
                  <a:srgbClr val="222222"/>
                </a:solidFill>
                <a:latin typeface="Comic Sans MS" panose="030F0702030302020204" pitchFamily="66" charset="0"/>
              </a:rPr>
              <a:t> у </a:t>
            </a:r>
            <a:r>
              <a:rPr lang="ru-RU" sz="2000" dirty="0" err="1">
                <a:solidFill>
                  <a:srgbClr val="222222"/>
                </a:solidFill>
                <a:latin typeface="Comic Sans MS" panose="030F0702030302020204" pitchFamily="66" charset="0"/>
              </a:rPr>
              <a:t>світову</a:t>
            </a:r>
            <a:r>
              <a:rPr lang="ru-RU" sz="2000" dirty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колиску</a:t>
            </a:r>
            <a:r>
              <a:rPr lang="ru-RU" sz="2000" dirty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solidFill>
                  <a:srgbClr val="222222"/>
                </a:solidFill>
                <a:latin typeface="Comic Sans MS" panose="030F0702030302020204" pitchFamily="66" charset="0"/>
              </a:rPr>
              <a:t>талантів</a:t>
            </a:r>
            <a:r>
              <a:rPr lang="ru-RU" sz="2000" dirty="0">
                <a:solidFill>
                  <a:srgbClr val="222222"/>
                </a:solidFill>
                <a:latin typeface="Comic Sans MS" panose="030F0702030302020204" pitchFamily="66" charset="0"/>
              </a:rPr>
              <a:t> та </a:t>
            </a:r>
            <a:r>
              <a:rPr lang="ru-RU" sz="2000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досягнень</a:t>
            </a:r>
            <a:r>
              <a:rPr lang="ru-RU" sz="2000" dirty="0">
                <a:solidFill>
                  <a:srgbClr val="222222"/>
                </a:solidFill>
                <a:latin typeface="Comic Sans MS" panose="030F0702030302020204" pitchFamily="66" charset="0"/>
              </a:rPr>
              <a:t>? Ким та </a:t>
            </a:r>
            <a:r>
              <a:rPr lang="ru-RU" sz="2000" dirty="0" err="1">
                <a:solidFill>
                  <a:srgbClr val="222222"/>
                </a:solidFill>
                <a:latin typeface="Comic Sans MS" panose="030F0702030302020204" pitchFamily="66" charset="0"/>
              </a:rPr>
              <a:t>чим</a:t>
            </a:r>
            <a:r>
              <a:rPr lang="ru-RU" sz="2000" dirty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насправді</a:t>
            </a:r>
            <a:r>
              <a:rPr lang="ru-RU" sz="2000" dirty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варто</a:t>
            </a:r>
            <a:r>
              <a:rPr lang="ru-RU" sz="2000" dirty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пишатися</a:t>
            </a:r>
            <a:r>
              <a:rPr lang="ru-RU" sz="2000" dirty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нашому</a:t>
            </a:r>
            <a:r>
              <a:rPr lang="ru-RU" sz="2000" dirty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народові</a:t>
            </a:r>
            <a:r>
              <a:rPr lang="ru-RU" sz="2000" dirty="0">
                <a:solidFill>
                  <a:srgbClr val="222222"/>
                </a:solidFill>
                <a:latin typeface="Comic Sans MS" panose="030F0702030302020204" pitchFamily="66" charset="0"/>
              </a:rPr>
              <a:t>? </a:t>
            </a:r>
            <a:r>
              <a:rPr lang="ru-RU" sz="2000" dirty="0" err="1">
                <a:solidFill>
                  <a:srgbClr val="222222"/>
                </a:solidFill>
                <a:latin typeface="Comic Sans MS" panose="030F0702030302020204" pitchFamily="66" charset="0"/>
              </a:rPr>
              <a:t>Хто</a:t>
            </a:r>
            <a:r>
              <a:rPr lang="ru-RU" sz="2000" dirty="0">
                <a:solidFill>
                  <a:srgbClr val="222222"/>
                </a:solidFill>
                <a:latin typeface="Comic Sans MS" panose="030F0702030302020204" pitchFamily="66" charset="0"/>
              </a:rPr>
              <a:t> вони – </a:t>
            </a:r>
            <a:r>
              <a:rPr lang="ru-RU" sz="2000" dirty="0" err="1">
                <a:solidFill>
                  <a:srgbClr val="222222"/>
                </a:solidFill>
                <a:latin typeface="Comic Sans MS" panose="030F0702030302020204" pitchFamily="66" charset="0"/>
              </a:rPr>
              <a:t>ті</a:t>
            </a:r>
            <a:r>
              <a:rPr lang="ru-RU" sz="2000" dirty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генії</a:t>
            </a:r>
            <a:r>
              <a:rPr lang="ru-RU" sz="2000" dirty="0">
                <a:solidFill>
                  <a:srgbClr val="222222"/>
                </a:solidFill>
                <a:latin typeface="Comic Sans MS" panose="030F0702030302020204" pitchFamily="66" charset="0"/>
              </a:rPr>
              <a:t>, </a:t>
            </a:r>
            <a:r>
              <a:rPr lang="ru-RU" sz="2000" dirty="0" err="1">
                <a:solidFill>
                  <a:srgbClr val="222222"/>
                </a:solidFill>
                <a:latin typeface="Comic Sans MS" panose="030F0702030302020204" pitchFamily="66" charset="0"/>
              </a:rPr>
              <a:t>які</a:t>
            </a:r>
            <a:r>
              <a:rPr lang="ru-RU" sz="2000" dirty="0">
                <a:solidFill>
                  <a:srgbClr val="222222"/>
                </a:solidFill>
                <a:latin typeface="Comic Sans MS" panose="030F0702030302020204" pitchFamily="66" charset="0"/>
              </a:rPr>
              <a:t> є </a:t>
            </a:r>
            <a:r>
              <a:rPr lang="ru-RU" sz="2000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нашою</a:t>
            </a:r>
            <a:r>
              <a:rPr lang="ru-RU" sz="2000" dirty="0">
                <a:solidFill>
                  <a:srgbClr val="222222"/>
                </a:solidFill>
                <a:latin typeface="Comic Sans MS" panose="030F0702030302020204" pitchFamily="66" charset="0"/>
              </a:rPr>
              <a:t> славою? </a:t>
            </a:r>
            <a:r>
              <a:rPr lang="ru-RU" sz="2000" dirty="0" err="1">
                <a:solidFill>
                  <a:srgbClr val="222222"/>
                </a:solidFill>
                <a:latin typeface="Comic Sans MS" panose="030F0702030302020204" pitchFamily="66" charset="0"/>
              </a:rPr>
              <a:t>Україна</a:t>
            </a:r>
            <a:r>
              <a:rPr lang="ru-RU" sz="2000" dirty="0">
                <a:solidFill>
                  <a:srgbClr val="222222"/>
                </a:solidFill>
                <a:latin typeface="Comic Sans MS" panose="030F0702030302020204" pitchFamily="66" charset="0"/>
              </a:rPr>
              <a:t> в </a:t>
            </a:r>
            <a:r>
              <a:rPr lang="ru-RU" sz="2000" dirty="0" err="1">
                <a:solidFill>
                  <a:srgbClr val="222222"/>
                </a:solidFill>
                <a:latin typeface="Comic Sans MS" panose="030F0702030302020204" pitchFamily="66" charset="0"/>
              </a:rPr>
              <a:t>цьому</a:t>
            </a:r>
            <a:r>
              <a:rPr lang="ru-RU" sz="2000" dirty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solidFill>
                  <a:srgbClr val="222222"/>
                </a:solidFill>
                <a:latin typeface="Comic Sans MS" panose="030F0702030302020204" pitchFamily="66" charset="0"/>
              </a:rPr>
              <a:t>сенсі</a:t>
            </a:r>
            <a:r>
              <a:rPr lang="ru-RU" sz="2000" dirty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досі</a:t>
            </a:r>
            <a:r>
              <a:rPr lang="ru-RU" sz="2000" dirty="0">
                <a:solidFill>
                  <a:srgbClr val="222222"/>
                </a:solidFill>
                <a:latin typeface="Comic Sans MS" panose="030F0702030302020204" pitchFamily="66" charset="0"/>
              </a:rPr>
              <a:t> «</a:t>
            </a:r>
            <a:r>
              <a:rPr lang="ru-RU" sz="2000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невідома</a:t>
            </a:r>
            <a:r>
              <a:rPr lang="ru-RU" sz="2000" dirty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solidFill>
                  <a:srgbClr val="222222"/>
                </a:solidFill>
                <a:latin typeface="Comic Sans MS" panose="030F0702030302020204" pitchFamily="66" charset="0"/>
              </a:rPr>
              <a:t>самій</a:t>
            </a:r>
            <a:r>
              <a:rPr lang="ru-RU" sz="2000" dirty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solidFill>
                  <a:srgbClr val="222222"/>
                </a:solidFill>
                <a:latin typeface="Comic Sans MS" panose="030F0702030302020204" pitchFamily="66" charset="0"/>
              </a:rPr>
              <a:t>собі</a:t>
            </a:r>
            <a:r>
              <a:rPr lang="ru-RU" sz="2000" dirty="0">
                <a:solidFill>
                  <a:srgbClr val="222222"/>
                </a:solidFill>
                <a:latin typeface="Comic Sans MS" panose="030F0702030302020204" pitchFamily="66" charset="0"/>
              </a:rPr>
              <a:t>», вона </a:t>
            </a:r>
            <a:r>
              <a:rPr lang="ru-RU" sz="2000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живе</a:t>
            </a:r>
            <a:r>
              <a:rPr lang="ru-RU" sz="2000" dirty="0">
                <a:solidFill>
                  <a:srgbClr val="222222"/>
                </a:solidFill>
                <a:latin typeface="Comic Sans MS" panose="030F0702030302020204" pitchFamily="66" charset="0"/>
              </a:rPr>
              <a:t> в </a:t>
            </a:r>
            <a:r>
              <a:rPr lang="ru-RU" sz="2000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полоні</a:t>
            </a:r>
            <a:r>
              <a:rPr lang="ru-RU" sz="2000" dirty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міфів</a:t>
            </a:r>
            <a:r>
              <a:rPr lang="ru-RU" sz="2000" dirty="0">
                <a:solidFill>
                  <a:srgbClr val="222222"/>
                </a:solidFill>
                <a:latin typeface="Comic Sans MS" panose="030F0702030302020204" pitchFamily="66" charset="0"/>
              </a:rPr>
              <a:t>, </a:t>
            </a:r>
            <a:r>
              <a:rPr lang="ru-RU" sz="2000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котрі</a:t>
            </a:r>
            <a:r>
              <a:rPr lang="ru-RU" sz="2000" dirty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solidFill>
                  <a:srgbClr val="222222"/>
                </a:solidFill>
                <a:latin typeface="Comic Sans MS" panose="030F0702030302020204" pitchFamily="66" charset="0"/>
              </a:rPr>
              <a:t>утворюються</a:t>
            </a:r>
            <a:r>
              <a:rPr lang="ru-RU" sz="2000" dirty="0">
                <a:solidFill>
                  <a:srgbClr val="222222"/>
                </a:solidFill>
                <a:latin typeface="Comic Sans MS" panose="030F0702030302020204" pitchFamily="66" charset="0"/>
              </a:rPr>
              <a:t> як </a:t>
            </a:r>
            <a:r>
              <a:rPr lang="ru-RU" sz="2000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прихильниками</a:t>
            </a:r>
            <a:r>
              <a:rPr lang="ru-RU" sz="2000" dirty="0">
                <a:solidFill>
                  <a:srgbClr val="222222"/>
                </a:solidFill>
                <a:latin typeface="Comic Sans MS" panose="030F0702030302020204" pitchFamily="66" charset="0"/>
              </a:rPr>
              <a:t> «Сходу», так і «Заходу». </a:t>
            </a:r>
            <a:r>
              <a:rPr lang="ru-RU" sz="2000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Водночас</a:t>
            </a:r>
            <a:r>
              <a:rPr lang="ru-RU" sz="2000" dirty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solidFill>
                  <a:srgbClr val="222222"/>
                </a:solidFill>
                <a:latin typeface="Comic Sans MS" panose="030F0702030302020204" pitchFamily="66" charset="0"/>
              </a:rPr>
              <a:t>спроби</a:t>
            </a:r>
            <a:r>
              <a:rPr lang="ru-RU" sz="2000" dirty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офіційного</a:t>
            </a:r>
            <a:r>
              <a:rPr lang="ru-RU" sz="2000" dirty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визначення</a:t>
            </a:r>
            <a:r>
              <a:rPr lang="ru-RU" sz="2000" dirty="0">
                <a:solidFill>
                  <a:srgbClr val="222222"/>
                </a:solidFill>
                <a:latin typeface="Comic Sans MS" panose="030F0702030302020204" pitchFamily="66" charset="0"/>
              </a:rPr>
              <a:t> «великих </a:t>
            </a:r>
            <a:r>
              <a:rPr lang="ru-RU" sz="2000" dirty="0" err="1">
                <a:solidFill>
                  <a:srgbClr val="222222"/>
                </a:solidFill>
                <a:latin typeface="Comic Sans MS" panose="030F0702030302020204" pitchFamily="66" charset="0"/>
              </a:rPr>
              <a:t>українців</a:t>
            </a:r>
            <a:r>
              <a:rPr lang="ru-RU" sz="2000" dirty="0">
                <a:solidFill>
                  <a:srgbClr val="222222"/>
                </a:solidFill>
                <a:latin typeface="Comic Sans MS" panose="030F0702030302020204" pitchFamily="66" charset="0"/>
              </a:rPr>
              <a:t>» </a:t>
            </a:r>
            <a:r>
              <a:rPr lang="ru-RU" sz="2000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обходять</a:t>
            </a:r>
            <a:r>
              <a:rPr lang="ru-RU" sz="2000" dirty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solidFill>
                  <a:srgbClr val="222222"/>
                </a:solidFill>
                <a:latin typeface="Comic Sans MS" panose="030F0702030302020204" pitchFamily="66" charset="0"/>
              </a:rPr>
              <a:t>увагою</a:t>
            </a:r>
            <a:r>
              <a:rPr lang="ru-RU" sz="2000" dirty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багатьох</a:t>
            </a:r>
            <a:r>
              <a:rPr lang="ru-RU" sz="2000" dirty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solidFill>
                  <a:srgbClr val="222222"/>
                </a:solidFill>
                <a:latin typeface="Comic Sans MS" panose="030F0702030302020204" pitchFamily="66" charset="0"/>
              </a:rPr>
              <a:t>унікальних</a:t>
            </a:r>
            <a:r>
              <a:rPr lang="ru-RU" sz="2000" dirty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особистостей</a:t>
            </a:r>
            <a:r>
              <a:rPr lang="ru-RU" sz="2000" dirty="0">
                <a:solidFill>
                  <a:srgbClr val="222222"/>
                </a:solidFill>
                <a:latin typeface="Comic Sans MS" panose="030F0702030302020204" pitchFamily="66" charset="0"/>
              </a:rPr>
              <a:t>, </a:t>
            </a:r>
            <a:r>
              <a:rPr lang="ru-RU" sz="2000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народжених</a:t>
            </a:r>
            <a:r>
              <a:rPr lang="ru-RU" sz="2000" dirty="0">
                <a:solidFill>
                  <a:srgbClr val="222222"/>
                </a:solidFill>
                <a:latin typeface="Comic Sans MS" panose="030F0702030302020204" pitchFamily="66" charset="0"/>
              </a:rPr>
              <a:t> на наших </a:t>
            </a:r>
            <a:r>
              <a:rPr lang="ru-RU" sz="2000" dirty="0" err="1">
                <a:solidFill>
                  <a:srgbClr val="222222"/>
                </a:solidFill>
                <a:latin typeface="Comic Sans MS" panose="030F0702030302020204" pitchFamily="66" charset="0"/>
              </a:rPr>
              <a:t>теренах</a:t>
            </a:r>
            <a:r>
              <a:rPr lang="ru-RU" sz="2000" dirty="0">
                <a:solidFill>
                  <a:srgbClr val="222222"/>
                </a:solidFill>
                <a:latin typeface="Comic Sans MS" panose="030F0702030302020204" pitchFamily="66" charset="0"/>
              </a:rPr>
              <a:t>. </a:t>
            </a:r>
            <a:r>
              <a:rPr lang="ru-RU" sz="2000" dirty="0" err="1">
                <a:solidFill>
                  <a:srgbClr val="222222"/>
                </a:solidFill>
                <a:latin typeface="Comic Sans MS" panose="030F0702030302020204" pitchFamily="66" charset="0"/>
              </a:rPr>
              <a:t>Тільки</a:t>
            </a:r>
            <a:r>
              <a:rPr lang="ru-RU" sz="2000" dirty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нині</a:t>
            </a:r>
            <a:r>
              <a:rPr lang="ru-RU" sz="2000" dirty="0">
                <a:solidFill>
                  <a:srgbClr val="222222"/>
                </a:solidFill>
                <a:latin typeface="Comic Sans MS" panose="030F0702030302020204" pitchFamily="66" charset="0"/>
              </a:rPr>
              <a:t> вони </a:t>
            </a:r>
            <a:r>
              <a:rPr lang="ru-RU" sz="2000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повертаються</a:t>
            </a:r>
            <a:r>
              <a:rPr lang="ru-RU" sz="2000" dirty="0">
                <a:solidFill>
                  <a:srgbClr val="222222"/>
                </a:solidFill>
                <a:latin typeface="Comic Sans MS" panose="030F0702030302020204" pitchFamily="66" charset="0"/>
              </a:rPr>
              <a:t> з </a:t>
            </a:r>
            <a:r>
              <a:rPr lang="ru-RU" sz="2000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багаторічного</a:t>
            </a:r>
            <a:r>
              <a:rPr lang="ru-RU" sz="2000" dirty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забуття</a:t>
            </a:r>
            <a:r>
              <a:rPr lang="ru-RU" sz="2000" dirty="0">
                <a:solidFill>
                  <a:srgbClr val="222222"/>
                </a:solidFill>
                <a:latin typeface="Comic Sans MS" panose="030F0702030302020204" pitchFamily="66" charset="0"/>
              </a:rPr>
              <a:t>, </a:t>
            </a:r>
            <a:r>
              <a:rPr lang="ru-RU" sz="2000" dirty="0" err="1">
                <a:solidFill>
                  <a:srgbClr val="222222"/>
                </a:solidFill>
                <a:latin typeface="Comic Sans MS" panose="030F0702030302020204" pitchFamily="66" charset="0"/>
              </a:rPr>
              <a:t>щоби</a:t>
            </a:r>
            <a:r>
              <a:rPr lang="ru-RU" sz="2000" dirty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постати</a:t>
            </a:r>
            <a:r>
              <a:rPr lang="ru-RU" sz="2000" dirty="0">
                <a:solidFill>
                  <a:srgbClr val="222222"/>
                </a:solidFill>
                <a:latin typeface="Comic Sans MS" panose="030F0702030302020204" pitchFamily="66" charset="0"/>
              </a:rPr>
              <a:t> перед нами в </a:t>
            </a:r>
            <a:r>
              <a:rPr lang="ru-RU" sz="2000" dirty="0" err="1">
                <a:solidFill>
                  <a:srgbClr val="222222"/>
                </a:solidFill>
                <a:latin typeface="Comic Sans MS" panose="030F0702030302020204" pitchFamily="66" charset="0"/>
              </a:rPr>
              <a:t>усій</a:t>
            </a:r>
            <a:r>
              <a:rPr lang="ru-RU" sz="2000" dirty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величі</a:t>
            </a:r>
            <a:r>
              <a:rPr lang="ru-RU" sz="2000" dirty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solidFill>
                  <a:srgbClr val="222222"/>
                </a:solidFill>
                <a:latin typeface="Comic Sans MS" panose="030F0702030302020204" pitchFamily="66" charset="0"/>
              </a:rPr>
              <a:t>свого</a:t>
            </a:r>
            <a:r>
              <a:rPr lang="ru-RU" sz="2000" dirty="0">
                <a:solidFill>
                  <a:srgbClr val="222222"/>
                </a:solidFill>
                <a:latin typeface="Comic Sans MS" panose="030F0702030302020204" pitchFamily="66" charset="0"/>
              </a:rPr>
              <a:t> таланту.</a:t>
            </a:r>
          </a:p>
          <a:p>
            <a:pPr algn="just"/>
            <a:r>
              <a:rPr lang="ru-RU" sz="2000" dirty="0">
                <a:solidFill>
                  <a:srgbClr val="222222"/>
                </a:solidFill>
                <a:latin typeface="Comic Sans MS" panose="030F0702030302020204" pitchFamily="66" charset="0"/>
              </a:rPr>
              <a:t>Про них – </a:t>
            </a:r>
            <a:r>
              <a:rPr lang="ru-RU" sz="2000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достойників</a:t>
            </a:r>
            <a:r>
              <a:rPr lang="ru-RU" sz="2000" dirty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solidFill>
                  <a:srgbClr val="222222"/>
                </a:solidFill>
                <a:latin typeface="Comic Sans MS" panose="030F0702030302020204" pitchFamily="66" charset="0"/>
              </a:rPr>
              <a:t>світового</a:t>
            </a:r>
            <a:r>
              <a:rPr lang="ru-RU" sz="2000" dirty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solidFill>
                  <a:srgbClr val="222222"/>
                </a:solidFill>
                <a:latin typeface="Comic Sans MS" panose="030F0702030302020204" pitchFamily="66" charset="0"/>
              </a:rPr>
              <a:t>рівня</a:t>
            </a:r>
            <a:r>
              <a:rPr lang="ru-RU" sz="2000" dirty="0">
                <a:solidFill>
                  <a:srgbClr val="222222"/>
                </a:solidFill>
                <a:latin typeface="Comic Sans MS" panose="030F0702030302020204" pitchFamily="66" charset="0"/>
              </a:rPr>
              <a:t>, </a:t>
            </a:r>
            <a:r>
              <a:rPr lang="ru-RU" sz="2000" dirty="0" err="1">
                <a:solidFill>
                  <a:srgbClr val="222222"/>
                </a:solidFill>
                <a:latin typeface="Comic Sans MS" panose="030F0702030302020204" pitchFamily="66" charset="0"/>
              </a:rPr>
              <a:t>яких</a:t>
            </a:r>
            <a:r>
              <a:rPr lang="ru-RU" sz="2000" dirty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solidFill>
                  <a:srgbClr val="222222"/>
                </a:solidFill>
                <a:latin typeface="Comic Sans MS" panose="030F0702030302020204" pitchFamily="66" charset="0"/>
              </a:rPr>
              <a:t>Україна</a:t>
            </a:r>
            <a:r>
              <a:rPr lang="ru-RU" sz="2000" dirty="0">
                <a:solidFill>
                  <a:srgbClr val="222222"/>
                </a:solidFill>
                <a:latin typeface="Comic Sans MS" panose="030F0702030302020204" pitchFamily="66" charset="0"/>
              </a:rPr>
              <a:t> дала </a:t>
            </a:r>
            <a:r>
              <a:rPr lang="ru-RU" sz="2000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людству</a:t>
            </a:r>
            <a:r>
              <a:rPr lang="ru-RU" sz="2000" dirty="0">
                <a:solidFill>
                  <a:srgbClr val="222222"/>
                </a:solidFill>
                <a:latin typeface="Comic Sans MS" panose="030F0702030302020204" pitchFamily="66" charset="0"/>
              </a:rPr>
              <a:t>, про </a:t>
            </a:r>
            <a:r>
              <a:rPr lang="ru-RU" sz="2000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наші</a:t>
            </a:r>
            <a:r>
              <a:rPr lang="ru-RU" sz="2000" dirty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багаті</a:t>
            </a:r>
            <a:r>
              <a:rPr lang="ru-RU" sz="2000" dirty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здобутки</a:t>
            </a:r>
            <a:r>
              <a:rPr lang="ru-RU" sz="2000" dirty="0">
                <a:solidFill>
                  <a:srgbClr val="222222"/>
                </a:solidFill>
                <a:latin typeface="Comic Sans MS" panose="030F0702030302020204" pitchFamily="66" charset="0"/>
              </a:rPr>
              <a:t> та </a:t>
            </a:r>
            <a:r>
              <a:rPr lang="ru-RU" sz="2000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втрачені</a:t>
            </a:r>
            <a:r>
              <a:rPr lang="ru-RU" sz="2000" dirty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можливості</a:t>
            </a:r>
            <a:r>
              <a:rPr lang="ru-RU" sz="2000" dirty="0">
                <a:solidFill>
                  <a:srgbClr val="222222"/>
                </a:solidFill>
                <a:latin typeface="Comic Sans MS" panose="030F0702030302020204" pitchFamily="66" charset="0"/>
              </a:rPr>
              <a:t> – </a:t>
            </a:r>
            <a:r>
              <a:rPr lang="ru-RU" sz="2000" dirty="0" err="1">
                <a:solidFill>
                  <a:srgbClr val="222222"/>
                </a:solidFill>
                <a:latin typeface="Comic Sans MS" panose="030F0702030302020204" pitchFamily="66" charset="0"/>
              </a:rPr>
              <a:t>ця</a:t>
            </a:r>
            <a:r>
              <a:rPr lang="ru-RU" sz="2000" dirty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науково</a:t>
            </a:r>
            <a:r>
              <a:rPr lang="ru-RU" sz="2000" dirty="0">
                <a:solidFill>
                  <a:srgbClr val="222222"/>
                </a:solidFill>
                <a:latin typeface="Comic Sans MS" panose="030F0702030302020204" pitchFamily="66" charset="0"/>
              </a:rPr>
              <a:t>-популярна книга.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6EA6C1-DC33-4F57-BAA5-D818AB1E9475}"/>
              </a:ext>
            </a:extLst>
          </p:cNvPr>
          <p:cNvSpPr txBox="1"/>
          <p:nvPr/>
        </p:nvSpPr>
        <p:spPr>
          <a:xfrm>
            <a:off x="745724" y="510190"/>
            <a:ext cx="91186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dirty="0">
                <a:solidFill>
                  <a:schemeClr val="accent1">
                    <a:lumMod val="50000"/>
                  </a:schemeClr>
                </a:solidFill>
              </a:rPr>
              <a:t>Грабовський С. Генії проти ідіотів Алгоритми української історії / Сергій Грабовський. – К.</a:t>
            </a:r>
            <a:r>
              <a:rPr lang="en-US" sz="2400" b="1" i="1" dirty="0">
                <a:solidFill>
                  <a:schemeClr val="accent1">
                    <a:lumMod val="50000"/>
                  </a:schemeClr>
                </a:solidFill>
              </a:rPr>
              <a:t>:</a:t>
            </a:r>
            <a:r>
              <a:rPr lang="uk-UA" sz="2400" b="1" i="1" dirty="0">
                <a:solidFill>
                  <a:schemeClr val="accent1">
                    <a:lumMod val="50000"/>
                  </a:schemeClr>
                </a:solidFill>
              </a:rPr>
              <a:t> Вид. дім «</a:t>
            </a:r>
            <a:r>
              <a:rPr lang="uk-UA" sz="2400" b="1" i="1" dirty="0" err="1">
                <a:solidFill>
                  <a:schemeClr val="accent1">
                    <a:lumMod val="50000"/>
                  </a:schemeClr>
                </a:solidFill>
              </a:rPr>
              <a:t>Стилос</a:t>
            </a:r>
            <a:r>
              <a:rPr lang="uk-UA" sz="2400" b="1" i="1" dirty="0">
                <a:solidFill>
                  <a:schemeClr val="accent1">
                    <a:lumMod val="50000"/>
                  </a:schemeClr>
                </a:solidFill>
              </a:rPr>
              <a:t>», 2019. – 448 с.</a:t>
            </a:r>
            <a:endParaRPr lang="ru-RU" sz="24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0208CC9-D5F0-49D0-AFBD-69D22CACE4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6058" y="-200430"/>
            <a:ext cx="3176291" cy="273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2586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284DCDA-2862-47B3-BB3C-8E84DA33B6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2A7B75D-70F6-4F92-8AF6-B2C326A2DB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711" y="344093"/>
            <a:ext cx="3553363" cy="33476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9C81AB3-8F7C-4F93-A0EA-86F0838F1EF6}"/>
              </a:ext>
            </a:extLst>
          </p:cNvPr>
          <p:cNvSpPr/>
          <p:nvPr/>
        </p:nvSpPr>
        <p:spPr>
          <a:xfrm>
            <a:off x="6585642" y="2722274"/>
            <a:ext cx="481348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>
                <a:solidFill>
                  <a:srgbClr val="1D1D1B"/>
                </a:solidFill>
                <a:latin typeface="Comic Sans MS" panose="030F0702030302020204" pitchFamily="66" charset="0"/>
              </a:rPr>
              <a:t>Бажамо</a:t>
            </a:r>
            <a:r>
              <a:rPr lang="ru-RU" sz="2400" dirty="0">
                <a:solidFill>
                  <a:srgbClr val="1D1D1B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rgbClr val="1D1D1B"/>
                </a:solidFill>
                <a:latin typeface="Comic Sans MS" panose="030F0702030302020204" pitchFamily="66" charset="0"/>
              </a:rPr>
              <a:t>усім</a:t>
            </a:r>
            <a:r>
              <a:rPr lang="ru-RU" sz="2400" dirty="0">
                <a:solidFill>
                  <a:srgbClr val="1D1D1B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rgbClr val="1D1D1B"/>
                </a:solidFill>
                <a:latin typeface="Comic Sans MS" panose="030F0702030302020204" pitchFamily="66" charset="0"/>
              </a:rPr>
              <a:t>українцям</a:t>
            </a:r>
            <a:r>
              <a:rPr lang="ru-RU" sz="2400" dirty="0">
                <a:solidFill>
                  <a:srgbClr val="1D1D1B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rgbClr val="1D1D1B"/>
                </a:solidFill>
                <a:latin typeface="Comic Sans MS" panose="030F0702030302020204" pitchFamily="66" charset="0"/>
              </a:rPr>
              <a:t>міцного</a:t>
            </a:r>
            <a:r>
              <a:rPr lang="ru-RU" sz="2400" dirty="0">
                <a:solidFill>
                  <a:srgbClr val="1D1D1B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rgbClr val="1D1D1B"/>
                </a:solidFill>
                <a:latin typeface="Comic Sans MS" panose="030F0702030302020204" pitchFamily="66" charset="0"/>
              </a:rPr>
              <a:t>здоров’я</a:t>
            </a:r>
            <a:r>
              <a:rPr lang="ru-RU" sz="2400" dirty="0">
                <a:solidFill>
                  <a:srgbClr val="1D1D1B"/>
                </a:solidFill>
                <a:latin typeface="Comic Sans MS" panose="030F0702030302020204" pitchFamily="66" charset="0"/>
              </a:rPr>
              <a:t>, миру, добра, </a:t>
            </a:r>
            <a:r>
              <a:rPr lang="ru-RU" sz="2400" dirty="0" err="1">
                <a:solidFill>
                  <a:srgbClr val="1D1D1B"/>
                </a:solidFill>
                <a:latin typeface="Comic Sans MS" panose="030F0702030302020204" pitchFamily="66" charset="0"/>
              </a:rPr>
              <a:t>злагоди</a:t>
            </a:r>
            <a:r>
              <a:rPr lang="ru-RU" sz="2400" dirty="0">
                <a:solidFill>
                  <a:srgbClr val="1D1D1B"/>
                </a:solidFill>
                <a:latin typeface="Comic Sans MS" panose="030F0702030302020204" pitchFamily="66" charset="0"/>
              </a:rPr>
              <a:t> та </a:t>
            </a:r>
            <a:r>
              <a:rPr lang="ru-RU" sz="2400" dirty="0" err="1">
                <a:solidFill>
                  <a:srgbClr val="1D1D1B"/>
                </a:solidFill>
                <a:latin typeface="Comic Sans MS" panose="030F0702030302020204" pitchFamily="66" charset="0"/>
              </a:rPr>
              <a:t>сильної</a:t>
            </a:r>
            <a:r>
              <a:rPr lang="ru-RU" sz="2400" dirty="0">
                <a:solidFill>
                  <a:srgbClr val="1D1D1B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rgbClr val="1D1D1B"/>
                </a:solidFill>
                <a:latin typeface="Comic Sans MS" panose="030F0702030302020204" pitchFamily="66" charset="0"/>
              </a:rPr>
              <a:t>віри</a:t>
            </a:r>
            <a:r>
              <a:rPr lang="ru-RU" sz="2400" dirty="0">
                <a:solidFill>
                  <a:srgbClr val="1D1D1B"/>
                </a:solidFill>
                <a:latin typeface="Comic Sans MS" panose="030F0702030302020204" pitchFamily="66" charset="0"/>
              </a:rPr>
              <a:t> у </a:t>
            </a:r>
            <a:r>
              <a:rPr lang="ru-RU" sz="2400" dirty="0" err="1">
                <a:solidFill>
                  <a:srgbClr val="1D1D1B"/>
                </a:solidFill>
                <a:latin typeface="Comic Sans MS" panose="030F0702030302020204" pitchFamily="66" charset="0"/>
              </a:rPr>
              <a:t>гідне</a:t>
            </a:r>
            <a:r>
              <a:rPr lang="ru-RU" sz="2400" dirty="0">
                <a:solidFill>
                  <a:srgbClr val="1D1D1B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rgbClr val="1D1D1B"/>
                </a:solidFill>
                <a:latin typeface="Comic Sans MS" panose="030F0702030302020204" pitchFamily="66" charset="0"/>
              </a:rPr>
              <a:t>майбутнє</a:t>
            </a:r>
            <a:r>
              <a:rPr lang="ru-RU" sz="2400" dirty="0">
                <a:solidFill>
                  <a:srgbClr val="1D1D1B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rgbClr val="1D1D1B"/>
                </a:solidFill>
                <a:latin typeface="Comic Sans MS" panose="030F0702030302020204" pitchFamily="66" charset="0"/>
              </a:rPr>
              <a:t>нашої</a:t>
            </a:r>
            <a:r>
              <a:rPr lang="ru-RU" sz="2400" dirty="0">
                <a:solidFill>
                  <a:srgbClr val="1D1D1B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rgbClr val="1D1D1B"/>
                </a:solidFill>
                <a:latin typeface="Comic Sans MS" panose="030F0702030302020204" pitchFamily="66" charset="0"/>
              </a:rPr>
              <a:t>країни</a:t>
            </a:r>
            <a:r>
              <a:rPr lang="ru-RU" sz="2400" dirty="0">
                <a:solidFill>
                  <a:srgbClr val="1D1D1B"/>
                </a:solidFill>
                <a:latin typeface="Comic Sans MS" panose="030F0702030302020204" pitchFamily="66" charset="0"/>
              </a:rPr>
              <a:t>!</a:t>
            </a:r>
          </a:p>
          <a:p>
            <a:endParaRPr lang="en-US" sz="2400" dirty="0">
              <a:solidFill>
                <a:srgbClr val="1D1D1B"/>
              </a:solidFill>
              <a:latin typeface="Comic Sans MS" panose="030F0702030302020204" pitchFamily="66" charset="0"/>
            </a:endParaRPr>
          </a:p>
          <a:p>
            <a:r>
              <a:rPr lang="ru-RU" sz="2400" dirty="0">
                <a:solidFill>
                  <a:srgbClr val="1D1D1B"/>
                </a:solidFill>
                <a:latin typeface="Comic Sans MS" panose="030F0702030302020204" pitchFamily="66" charset="0"/>
              </a:rPr>
              <a:t>СЛАВА УКРАЇНІ!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A060BE4-2CE5-45FA-B468-C0FEE38A9B76}"/>
              </a:ext>
            </a:extLst>
          </p:cNvPr>
          <p:cNvSpPr/>
          <p:nvPr/>
        </p:nvSpPr>
        <p:spPr>
          <a:xfrm>
            <a:off x="4350456" y="187883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Хай </a:t>
            </a:r>
            <a:r>
              <a:rPr lang="ru-RU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розум</a:t>
            </a:r>
            <a:r>
              <a:rPr lang="ru-RU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, воля і </a:t>
            </a:r>
            <a:r>
              <a:rPr lang="ru-RU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любов</a:t>
            </a:r>
            <a:r>
              <a:rPr lang="ru-RU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до </a:t>
            </a:r>
            <a:r>
              <a:rPr lang="ru-RU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рідного</a:t>
            </a:r>
            <a:r>
              <a:rPr lang="ru-RU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краю </a:t>
            </a:r>
            <a:r>
              <a:rPr lang="ru-RU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згуртовують</a:t>
            </a:r>
            <a:r>
              <a:rPr lang="ru-RU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нас для </a:t>
            </a:r>
            <a:r>
              <a:rPr lang="ru-RU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здійснення</a:t>
            </a:r>
            <a:r>
              <a:rPr lang="ru-RU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високої</a:t>
            </a:r>
            <a:r>
              <a:rPr lang="ru-RU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мети - </a:t>
            </a:r>
            <a:r>
              <a:rPr lang="ru-RU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процвітання</a:t>
            </a:r>
            <a:r>
              <a:rPr lang="ru-RU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соборної</a:t>
            </a:r>
            <a:r>
              <a:rPr lang="ru-RU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незалежної</a:t>
            </a:r>
            <a:r>
              <a:rPr lang="ru-RU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демократичної</a:t>
            </a:r>
            <a:r>
              <a:rPr lang="ru-RU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могутньої</a:t>
            </a:r>
            <a:r>
              <a:rPr lang="ru-RU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України</a:t>
            </a:r>
            <a:r>
              <a:rPr lang="ru-RU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, </a:t>
            </a:r>
            <a:r>
              <a:rPr lang="ru-RU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надійної</a:t>
            </a:r>
            <a:r>
              <a:rPr lang="ru-RU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запоруки</a:t>
            </a:r>
            <a:r>
              <a:rPr lang="ru-RU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добробуту</a:t>
            </a:r>
            <a:r>
              <a:rPr lang="ru-RU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й </a:t>
            </a:r>
            <a:r>
              <a:rPr lang="ru-RU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щасливого</a:t>
            </a:r>
            <a:r>
              <a:rPr lang="ru-RU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життя</a:t>
            </a:r>
            <a:r>
              <a:rPr lang="ru-RU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її</a:t>
            </a:r>
            <a:r>
              <a:rPr lang="ru-RU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народу. </a:t>
            </a:r>
          </a:p>
          <a:p>
            <a:br>
              <a:rPr lang="ru-RU" dirty="0"/>
            </a:br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763C37E-5E4E-4396-B00E-86F0279C2E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8679" y="3238088"/>
            <a:ext cx="5022789" cy="33803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F5C6E9-3891-4603-BD9C-C45E32838169}"/>
              </a:ext>
            </a:extLst>
          </p:cNvPr>
          <p:cNvSpPr txBox="1"/>
          <p:nvPr/>
        </p:nvSpPr>
        <p:spPr>
          <a:xfrm>
            <a:off x="7518399" y="5172314"/>
            <a:ext cx="32399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Підготувала</a:t>
            </a:r>
            <a:r>
              <a:rPr lang="en-US" dirty="0"/>
              <a:t>:</a:t>
            </a:r>
            <a:endParaRPr lang="uk-UA" dirty="0"/>
          </a:p>
          <a:p>
            <a:r>
              <a:rPr lang="uk-UA" dirty="0"/>
              <a:t>Бібліотекар дорослого абонементу ВЦПБ 		</a:t>
            </a:r>
            <a:r>
              <a:rPr lang="en-US" dirty="0"/>
              <a:t> 		</a:t>
            </a:r>
            <a:r>
              <a:rPr lang="uk-UA" dirty="0" err="1"/>
              <a:t>Бідзіля</a:t>
            </a:r>
            <a:r>
              <a:rPr lang="uk-UA" dirty="0"/>
              <a:t> О.Г.</a:t>
            </a:r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7020AEC-383C-460B-BCEB-0D4AC6AD2B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17774" y="455751"/>
            <a:ext cx="1538373" cy="173244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D83A647-BCA8-42C7-BCF9-923F1C63FD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0762" y="3810251"/>
            <a:ext cx="3339703" cy="287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9861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D4852C9-5EA3-47ED-BC5E-567E72A23D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F22B7D3-8432-4884-9200-7AD1FD2A91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405" y="2587809"/>
            <a:ext cx="5156437" cy="361176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B7AC93E-3522-462A-8F9F-F44801D917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5475" y="45427"/>
            <a:ext cx="5098925" cy="3383573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DAC454C-6AB2-4DF5-B46B-8E2E252E70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405" y="278547"/>
            <a:ext cx="5358848" cy="206062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A748215-87E8-4A4F-B727-69E3B37126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7599" y="3408736"/>
            <a:ext cx="5994401" cy="328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7248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F1C7955-0D8D-48A0-9333-6B869910F6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1" y="0"/>
            <a:ext cx="12192000" cy="6857999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925ECA7-CEF4-46BC-8775-8AF7C23082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4361" y="112865"/>
            <a:ext cx="5124086" cy="131685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027BB4C-C75F-42CA-8FBE-ACDB0A6153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924" y="112865"/>
            <a:ext cx="5712447" cy="40033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DC2BA67-F8E4-41E2-9C76-2E50AB2262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177635"/>
            <a:ext cx="5712447" cy="36152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FAB3BF1-7BAB-44FA-A18D-F52E89329A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0631" y="1429715"/>
            <a:ext cx="5833284" cy="18655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969A37-33AB-4148-BFD0-E4786B0B2384}"/>
              </a:ext>
            </a:extLst>
          </p:cNvPr>
          <p:cNvSpPr txBox="1"/>
          <p:nvPr/>
        </p:nvSpPr>
        <p:spPr>
          <a:xfrm>
            <a:off x="848849" y="4471291"/>
            <a:ext cx="47525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/>
              <a:t>Цьогорічна кампанія до </a:t>
            </a:r>
          </a:p>
          <a:p>
            <a:r>
              <a:rPr lang="uk-UA" sz="2400" b="1" dirty="0"/>
              <a:t>    Дня Соборності України проходить під гаслом </a:t>
            </a:r>
          </a:p>
          <a:p>
            <a:r>
              <a:rPr lang="uk-UA" sz="2400" b="1" dirty="0"/>
              <a:t>«Наша єдність – наша зброя»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1447873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2055A3D-CF18-4299-8770-D572CB2277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793" t="7078" r="7102" b="73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884BE5D-CA7A-4495-88B7-597FDFEC98EF}"/>
              </a:ext>
            </a:extLst>
          </p:cNvPr>
          <p:cNvSpPr/>
          <p:nvPr/>
        </p:nvSpPr>
        <p:spPr>
          <a:xfrm>
            <a:off x="835379" y="223837"/>
            <a:ext cx="90119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r>
              <a:rPr lang="ru-RU" sz="2400" b="1" i="1" dirty="0" err="1">
                <a:solidFill>
                  <a:schemeClr val="accent1">
                    <a:lumMod val="50000"/>
                  </a:schemeClr>
                </a:solidFill>
              </a:rPr>
              <a:t>Сергійчук</a:t>
            </a:r>
            <a:r>
              <a:rPr lang="ru-RU" sz="2400" b="1" i="1" dirty="0">
                <a:solidFill>
                  <a:schemeClr val="accent1">
                    <a:lumMod val="50000"/>
                  </a:schemeClr>
                </a:solidFill>
              </a:rPr>
              <a:t> В. </a:t>
            </a:r>
            <a:r>
              <a:rPr lang="ru-RU" sz="2400" b="1" i="1" dirty="0" err="1">
                <a:solidFill>
                  <a:schemeClr val="accent1">
                    <a:lumMod val="50000"/>
                  </a:schemeClr>
                </a:solidFill>
              </a:rPr>
              <a:t>Українська</a:t>
            </a:r>
            <a:r>
              <a:rPr lang="ru-RU" sz="2400" b="1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b="1" i="1" dirty="0" err="1">
                <a:solidFill>
                  <a:schemeClr val="accent1">
                    <a:lumMod val="50000"/>
                  </a:schemeClr>
                </a:solidFill>
              </a:rPr>
              <a:t>соборність</a:t>
            </a:r>
            <a:r>
              <a:rPr lang="ru-RU" sz="2400" b="1" i="1" dirty="0">
                <a:solidFill>
                  <a:schemeClr val="accent1">
                    <a:lumMod val="50000"/>
                  </a:schemeClr>
                </a:solidFill>
              </a:rPr>
              <a:t>: </a:t>
            </a:r>
            <a:r>
              <a:rPr lang="ru-RU" sz="2400" b="1" i="1" dirty="0" err="1">
                <a:solidFill>
                  <a:schemeClr val="accent1">
                    <a:lumMod val="50000"/>
                  </a:schemeClr>
                </a:solidFill>
              </a:rPr>
              <a:t>Відродження</a:t>
            </a:r>
            <a:r>
              <a:rPr lang="ru-RU" sz="2400" b="1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b="1" i="1" dirty="0" err="1">
                <a:solidFill>
                  <a:schemeClr val="accent1">
                    <a:lumMod val="50000"/>
                  </a:schemeClr>
                </a:solidFill>
              </a:rPr>
              <a:t>українства</a:t>
            </a:r>
            <a:r>
              <a:rPr lang="ru-RU" sz="2400" b="1" i="1" dirty="0">
                <a:solidFill>
                  <a:schemeClr val="accent1">
                    <a:lumMod val="50000"/>
                  </a:schemeClr>
                </a:solidFill>
              </a:rPr>
              <a:t> в 1917-1920 роках / В. </a:t>
            </a:r>
            <a:r>
              <a:rPr lang="ru-RU" sz="2400" b="1" i="1" dirty="0" err="1">
                <a:solidFill>
                  <a:schemeClr val="accent1">
                    <a:lumMod val="50000"/>
                  </a:schemeClr>
                </a:solidFill>
              </a:rPr>
              <a:t>Сергійчук</a:t>
            </a:r>
            <a:r>
              <a:rPr lang="ru-RU" sz="2400" b="1" i="1" dirty="0">
                <a:solidFill>
                  <a:schemeClr val="accent1">
                    <a:lumMod val="50000"/>
                  </a:schemeClr>
                </a:solidFill>
              </a:rPr>
              <a:t>. - К.: </a:t>
            </a:r>
            <a:r>
              <a:rPr lang="ru-RU" sz="2400" b="1" i="1" dirty="0" err="1">
                <a:solidFill>
                  <a:schemeClr val="accent1">
                    <a:lumMod val="50000"/>
                  </a:schemeClr>
                </a:solidFill>
              </a:rPr>
              <a:t>ТзОв</a:t>
            </a:r>
            <a:r>
              <a:rPr lang="ru-RU" sz="2400" b="1" i="1" dirty="0">
                <a:solidFill>
                  <a:schemeClr val="accent1">
                    <a:lumMod val="50000"/>
                  </a:schemeClr>
                </a:solidFill>
              </a:rPr>
              <a:t> "</a:t>
            </a:r>
            <a:r>
              <a:rPr lang="ru-RU" sz="2400" b="1" i="1" dirty="0" err="1">
                <a:solidFill>
                  <a:schemeClr val="accent1">
                    <a:lumMod val="50000"/>
                  </a:schemeClr>
                </a:solidFill>
              </a:rPr>
              <a:t>Українська</a:t>
            </a:r>
            <a:r>
              <a:rPr lang="ru-RU" sz="2400" b="1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b="1" i="1" dirty="0" err="1">
                <a:solidFill>
                  <a:schemeClr val="accent1">
                    <a:lumMod val="50000"/>
                  </a:schemeClr>
                </a:solidFill>
              </a:rPr>
              <a:t>Видавнича</a:t>
            </a:r>
            <a:r>
              <a:rPr lang="ru-RU" sz="2400" b="1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b="1" i="1" dirty="0" err="1">
                <a:solidFill>
                  <a:schemeClr val="accent1">
                    <a:lumMod val="50000"/>
                  </a:schemeClr>
                </a:solidFill>
              </a:rPr>
              <a:t>Спілка</a:t>
            </a:r>
            <a:r>
              <a:rPr lang="ru-RU" sz="2400" b="1" i="1" dirty="0">
                <a:solidFill>
                  <a:schemeClr val="accent1">
                    <a:lumMod val="50000"/>
                  </a:schemeClr>
                </a:solidFill>
              </a:rPr>
              <a:t>", 1999. - 416 с. </a:t>
            </a:r>
            <a:endParaRPr lang="ru-RU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174DBF8-A4CD-47B9-A70E-AE48B2BA6757}"/>
              </a:ext>
            </a:extLst>
          </p:cNvPr>
          <p:cNvSpPr/>
          <p:nvPr/>
        </p:nvSpPr>
        <p:spPr>
          <a:xfrm>
            <a:off x="3661509" y="1976035"/>
            <a:ext cx="714586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r>
              <a:rPr lang="ru-RU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На великому </a:t>
            </a:r>
            <a:r>
              <a:rPr lang="ru-RU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архівному</a:t>
            </a:r>
            <a:r>
              <a:rPr lang="ru-RU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матеріалі</a:t>
            </a:r>
            <a:r>
              <a:rPr lang="ru-RU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, </a:t>
            </a:r>
            <a:r>
              <a:rPr lang="ru-RU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що</a:t>
            </a:r>
            <a:r>
              <a:rPr lang="ru-RU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раніше</a:t>
            </a:r>
            <a:r>
              <a:rPr lang="ru-RU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переховувався</a:t>
            </a:r>
            <a:r>
              <a:rPr lang="ru-RU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в </a:t>
            </a:r>
            <a:r>
              <a:rPr lang="ru-RU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спецфондах</a:t>
            </a:r>
            <a:r>
              <a:rPr lang="ru-RU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, </a:t>
            </a:r>
            <a:r>
              <a:rPr lang="ru-RU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професор</a:t>
            </a:r>
            <a:r>
              <a:rPr lang="ru-RU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В. </a:t>
            </a:r>
            <a:r>
              <a:rPr lang="ru-RU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Сергійчук</a:t>
            </a:r>
            <a:r>
              <a:rPr lang="ru-RU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засвідчує</a:t>
            </a:r>
            <a:r>
              <a:rPr lang="ru-RU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: </a:t>
            </a:r>
            <a:r>
              <a:rPr lang="ru-RU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українська</a:t>
            </a:r>
            <a:r>
              <a:rPr lang="ru-RU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душа </a:t>
            </a:r>
            <a:r>
              <a:rPr lang="ru-RU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невмируща</a:t>
            </a:r>
            <a:r>
              <a:rPr lang="ru-RU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, де б </a:t>
            </a:r>
            <a:r>
              <a:rPr lang="ru-RU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українці</a:t>
            </a:r>
            <a:r>
              <a:rPr lang="ru-RU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не </a:t>
            </a:r>
            <a:r>
              <a:rPr lang="ru-RU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були</a:t>
            </a:r>
            <a:r>
              <a:rPr lang="ru-RU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, вони </a:t>
            </a:r>
            <a:r>
              <a:rPr lang="ru-RU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завжди</a:t>
            </a:r>
            <a:r>
              <a:rPr lang="ru-RU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тягнуться</a:t>
            </a:r>
            <a:r>
              <a:rPr lang="ru-RU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до </a:t>
            </a:r>
            <a:r>
              <a:rPr lang="ru-RU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своєї</a:t>
            </a:r>
            <a:r>
              <a:rPr lang="ru-RU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Батьківщини</a:t>
            </a:r>
            <a:r>
              <a:rPr lang="ru-RU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. Особливо </a:t>
            </a:r>
            <a:r>
              <a:rPr lang="ru-RU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це</a:t>
            </a:r>
            <a:r>
              <a:rPr lang="ru-RU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виявилося</a:t>
            </a:r>
            <a:r>
              <a:rPr lang="ru-RU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1917 року, коли </a:t>
            </a:r>
            <a:r>
              <a:rPr lang="ru-RU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українство</a:t>
            </a:r>
            <a:r>
              <a:rPr lang="ru-RU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, </a:t>
            </a:r>
            <a:r>
              <a:rPr lang="ru-RU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взялося</a:t>
            </a:r>
            <a:r>
              <a:rPr lang="ru-RU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творити</a:t>
            </a:r>
            <a:r>
              <a:rPr lang="ru-RU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свою </a:t>
            </a:r>
            <a:r>
              <a:rPr lang="ru-RU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власну</a:t>
            </a:r>
            <a:r>
              <a:rPr lang="ru-RU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долю на </a:t>
            </a:r>
            <a:r>
              <a:rPr lang="ru-RU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своїй</a:t>
            </a:r>
            <a:r>
              <a:rPr lang="ru-RU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етнічній</a:t>
            </a:r>
            <a:r>
              <a:rPr lang="ru-RU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території</a:t>
            </a:r>
            <a:r>
              <a:rPr lang="ru-RU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. </a:t>
            </a:r>
            <a:r>
              <a:rPr lang="ru-RU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Тоді</a:t>
            </a:r>
            <a:r>
              <a:rPr lang="ru-RU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у </a:t>
            </a:r>
            <a:r>
              <a:rPr lang="ru-RU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визвольні</a:t>
            </a:r>
            <a:r>
              <a:rPr lang="ru-RU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змагання</a:t>
            </a:r>
            <a:r>
              <a:rPr lang="ru-RU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включилися</a:t>
            </a:r>
            <a:r>
              <a:rPr lang="ru-RU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не </a:t>
            </a:r>
            <a:r>
              <a:rPr lang="ru-RU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тільки</a:t>
            </a:r>
            <a:r>
              <a:rPr lang="ru-RU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на </a:t>
            </a:r>
            <a:r>
              <a:rPr lang="ru-RU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Великій</a:t>
            </a:r>
            <a:r>
              <a:rPr lang="ru-RU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Україні</a:t>
            </a:r>
            <a:r>
              <a:rPr lang="ru-RU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- </a:t>
            </a:r>
            <a:r>
              <a:rPr lang="ru-RU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скрізь</a:t>
            </a:r>
            <a:r>
              <a:rPr lang="ru-RU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, де </a:t>
            </a:r>
            <a:r>
              <a:rPr lang="ru-RU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вже</a:t>
            </a:r>
            <a:r>
              <a:rPr lang="ru-RU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розселився</a:t>
            </a:r>
            <a:r>
              <a:rPr lang="ru-RU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наш </a:t>
            </a:r>
            <a:r>
              <a:rPr lang="ru-RU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етнос</a:t>
            </a:r>
            <a:r>
              <a:rPr lang="ru-RU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, </a:t>
            </a:r>
            <a:r>
              <a:rPr lang="ru-RU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підтримували</a:t>
            </a:r>
            <a:r>
              <a:rPr lang="ru-RU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прагнення</a:t>
            </a:r>
            <a:r>
              <a:rPr lang="ru-RU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до </a:t>
            </a:r>
            <a:r>
              <a:rPr lang="ru-RU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творення</a:t>
            </a:r>
            <a:r>
              <a:rPr lang="ru-RU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Самостійної</a:t>
            </a:r>
            <a:r>
              <a:rPr lang="ru-RU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Соборної</a:t>
            </a:r>
            <a:r>
              <a:rPr lang="ru-RU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Держави</a:t>
            </a:r>
            <a:r>
              <a:rPr lang="ru-RU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.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5F1B315-11CA-4366-955F-D73F5BDC1A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3285" y="-426740"/>
            <a:ext cx="3548180" cy="306045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9C75DBB-B2E0-413D-9DD3-4DA54F1084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788" y="1424166"/>
            <a:ext cx="3152478" cy="4812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859154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47E4E83-BFBA-4D82-AFD4-7E14702508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B266C0B-8076-4172-942C-680A1222E8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312" y="430186"/>
            <a:ext cx="3321403" cy="50425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3B09F56-A6B5-4596-BC1F-FCEC642D41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66213" y="-338135"/>
            <a:ext cx="3553530" cy="30649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5B3BB96-1654-409F-93D1-20CD3533D2C7}"/>
              </a:ext>
            </a:extLst>
          </p:cNvPr>
          <p:cNvSpPr txBox="1"/>
          <p:nvPr/>
        </p:nvSpPr>
        <p:spPr>
          <a:xfrm>
            <a:off x="3815644" y="430186"/>
            <a:ext cx="59040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i="1" dirty="0">
                <a:solidFill>
                  <a:schemeClr val="accent1">
                    <a:lumMod val="50000"/>
                  </a:schemeClr>
                </a:solidFill>
              </a:rPr>
              <a:t>Історія України Джерельний літопис / </a:t>
            </a:r>
            <a:r>
              <a:rPr lang="uk-UA" sz="2000" b="1" i="1" dirty="0" err="1">
                <a:solidFill>
                  <a:schemeClr val="accent1">
                    <a:lumMod val="50000"/>
                  </a:schemeClr>
                </a:solidFill>
              </a:rPr>
              <a:t>Упоряд</a:t>
            </a:r>
            <a:r>
              <a:rPr lang="uk-UA" sz="2000" b="1" i="1" dirty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uk-UA" sz="2000" b="1" i="1" dirty="0" err="1">
                <a:solidFill>
                  <a:schemeClr val="accent1">
                    <a:lumMod val="50000"/>
                  </a:schemeClr>
                </a:solidFill>
              </a:rPr>
              <a:t>В.І.Червінський</a:t>
            </a:r>
            <a:r>
              <a:rPr lang="uk-UA" sz="2000" b="1" i="1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uk-UA" sz="2000" b="1" i="1" dirty="0" err="1">
                <a:solidFill>
                  <a:schemeClr val="accent1">
                    <a:lumMod val="50000"/>
                  </a:schemeClr>
                </a:solidFill>
              </a:rPr>
              <a:t>М.І.Обушний</a:t>
            </a:r>
            <a:r>
              <a:rPr lang="uk-UA" sz="2000" b="1" i="1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uk-UA" sz="2000" b="1" i="1" dirty="0" err="1">
                <a:solidFill>
                  <a:schemeClr val="accent1">
                    <a:lumMod val="50000"/>
                  </a:schemeClr>
                </a:solidFill>
              </a:rPr>
              <a:t>Т.Ю.Горбань</a:t>
            </a:r>
            <a:r>
              <a:rPr lang="uk-UA" sz="2000" b="1" i="1" dirty="0">
                <a:solidFill>
                  <a:schemeClr val="accent1">
                    <a:lumMod val="50000"/>
                  </a:schemeClr>
                </a:solidFill>
              </a:rPr>
              <a:t> та ін. – К.</a:t>
            </a:r>
            <a:r>
              <a:rPr lang="en-US" sz="2000" b="1" i="1" dirty="0">
                <a:solidFill>
                  <a:schemeClr val="accent1">
                    <a:lumMod val="50000"/>
                  </a:schemeClr>
                </a:solidFill>
              </a:rPr>
              <a:t>:</a:t>
            </a:r>
            <a:r>
              <a:rPr lang="uk-UA" sz="2000" b="1" i="1" dirty="0">
                <a:solidFill>
                  <a:schemeClr val="accent1">
                    <a:lumMod val="50000"/>
                  </a:schemeClr>
                </a:solidFill>
              </a:rPr>
              <a:t> ДП «Дирекція ФВД», 2008. – 800с.</a:t>
            </a:r>
            <a:endParaRPr lang="ru-RU" sz="20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DFD7E0F-900E-45EF-939F-7982BA890419}"/>
              </a:ext>
            </a:extLst>
          </p:cNvPr>
          <p:cNvSpPr/>
          <p:nvPr/>
        </p:nvSpPr>
        <p:spPr>
          <a:xfrm>
            <a:off x="4471179" y="1876034"/>
            <a:ext cx="6096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Вміщено</a:t>
            </a:r>
            <a:r>
              <a:rPr lang="ru-RU" sz="20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документи</a:t>
            </a:r>
            <a:r>
              <a:rPr lang="ru-RU" sz="2000" dirty="0">
                <a:solidFill>
                  <a:srgbClr val="000000"/>
                </a:solidFill>
                <a:latin typeface="Comic Sans MS" panose="030F0702030302020204" pitchFamily="66" charset="0"/>
              </a:rPr>
              <a:t> і </a:t>
            </a:r>
            <a:r>
              <a:rPr lang="ru-RU" sz="20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матеріали</a:t>
            </a:r>
            <a:r>
              <a:rPr lang="ru-RU" sz="2000" dirty="0">
                <a:solidFill>
                  <a:srgbClr val="000000"/>
                </a:solidFill>
                <a:latin typeface="Comic Sans MS" panose="030F0702030302020204" pitchFamily="66" charset="0"/>
              </a:rPr>
              <a:t>, </a:t>
            </a:r>
            <a:r>
              <a:rPr lang="ru-RU" sz="20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які</a:t>
            </a:r>
            <a:r>
              <a:rPr lang="ru-RU" sz="20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висвітлюють</a:t>
            </a:r>
            <a:r>
              <a:rPr lang="ru-RU" sz="20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найважливіші</a:t>
            </a:r>
            <a:r>
              <a:rPr lang="ru-RU" sz="20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події</a:t>
            </a:r>
            <a:r>
              <a:rPr lang="ru-RU" sz="2000" dirty="0">
                <a:solidFill>
                  <a:srgbClr val="000000"/>
                </a:solidFill>
                <a:latin typeface="Comic Sans MS" panose="030F0702030302020204" pitchFamily="66" charset="0"/>
              </a:rPr>
              <a:t> в </a:t>
            </a:r>
            <a:r>
              <a:rPr lang="ru-RU" sz="20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історії</a:t>
            </a:r>
            <a:r>
              <a:rPr lang="ru-RU" sz="20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України</a:t>
            </a:r>
            <a:r>
              <a:rPr lang="ru-RU" sz="2000" dirty="0">
                <a:solidFill>
                  <a:srgbClr val="000000"/>
                </a:solidFill>
                <a:latin typeface="Comic Sans MS" panose="030F0702030302020204" pitchFamily="66" charset="0"/>
              </a:rPr>
              <a:t> з </a:t>
            </a:r>
            <a:r>
              <a:rPr lang="ru-RU" sz="20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найдавніших</a:t>
            </a:r>
            <a:r>
              <a:rPr lang="ru-RU" sz="20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часів</a:t>
            </a:r>
            <a:r>
              <a:rPr lang="ru-RU" sz="2000" dirty="0">
                <a:solidFill>
                  <a:srgbClr val="000000"/>
                </a:solidFill>
                <a:latin typeface="Comic Sans MS" panose="030F0702030302020204" pitchFamily="66" charset="0"/>
              </a:rPr>
              <a:t> до </a:t>
            </a:r>
            <a:r>
              <a:rPr lang="ru-RU" sz="20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сьогодення</a:t>
            </a:r>
            <a:r>
              <a:rPr lang="ru-RU" sz="2000" dirty="0">
                <a:solidFill>
                  <a:srgbClr val="000000"/>
                </a:solidFill>
                <a:latin typeface="Comic Sans MS" panose="030F0702030302020204" pitchFamily="66" charset="0"/>
              </a:rPr>
              <a:t>, методику </a:t>
            </a:r>
            <a:r>
              <a:rPr lang="ru-RU" sz="20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їх</a:t>
            </a:r>
            <a:r>
              <a:rPr lang="ru-RU" sz="20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використання</a:t>
            </a:r>
            <a:r>
              <a:rPr lang="ru-RU" sz="2000" dirty="0">
                <a:solidFill>
                  <a:srgbClr val="000000"/>
                </a:solidFill>
                <a:latin typeface="Comic Sans MS" panose="030F0702030302020204" pitchFamily="66" charset="0"/>
              </a:rPr>
              <a:t> та </a:t>
            </a:r>
            <a:r>
              <a:rPr lang="ru-RU" sz="20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інші</a:t>
            </a:r>
            <a:r>
              <a:rPr lang="ru-RU" sz="20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дидактичні</a:t>
            </a:r>
            <a:r>
              <a:rPr lang="ru-RU" sz="20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матеріали</a:t>
            </a:r>
            <a:r>
              <a:rPr lang="ru-RU" sz="2000" dirty="0">
                <a:solidFill>
                  <a:srgbClr val="000000"/>
                </a:solidFill>
                <a:latin typeface="Comic Sans MS" panose="030F0702030302020204" pitchFamily="66" charset="0"/>
              </a:rPr>
              <a:t>.</a:t>
            </a:r>
            <a:br>
              <a:rPr lang="ru-RU" sz="2000" dirty="0">
                <a:latin typeface="Comic Sans MS" panose="030F0702030302020204" pitchFamily="66" charset="0"/>
              </a:rPr>
            </a:br>
            <a:br>
              <a:rPr lang="ru-RU" sz="2000" dirty="0">
                <a:latin typeface="Comic Sans MS" panose="030F0702030302020204" pitchFamily="66" charset="0"/>
              </a:rPr>
            </a:br>
            <a:r>
              <a:rPr lang="ru-RU" sz="2000" dirty="0">
                <a:solidFill>
                  <a:srgbClr val="000000"/>
                </a:solidFill>
                <a:latin typeface="Comic Sans MS" panose="030F0702030302020204" pitchFamily="66" charset="0"/>
              </a:rPr>
              <a:t>Подано </a:t>
            </a:r>
            <a:r>
              <a:rPr lang="ru-RU" sz="20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найрізноманітніші</a:t>
            </a:r>
            <a:r>
              <a:rPr lang="ru-RU" sz="20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типи</a:t>
            </a:r>
            <a:r>
              <a:rPr lang="ru-RU" sz="20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джерел</a:t>
            </a:r>
            <a:r>
              <a:rPr lang="ru-RU" sz="2000" dirty="0">
                <a:solidFill>
                  <a:srgbClr val="000000"/>
                </a:solidFill>
                <a:latin typeface="Comic Sans MS" panose="030F0702030302020204" pitchFamily="66" charset="0"/>
              </a:rPr>
              <a:t>: </a:t>
            </a:r>
            <a:r>
              <a:rPr lang="ru-RU" sz="20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уривки</a:t>
            </a:r>
            <a:r>
              <a:rPr lang="ru-RU" sz="2000" dirty="0">
                <a:solidFill>
                  <a:srgbClr val="000000"/>
                </a:solidFill>
                <a:latin typeface="Comic Sans MS" panose="030F0702030302020204" pitchFamily="66" charset="0"/>
              </a:rPr>
              <a:t> з </a:t>
            </a:r>
            <a:r>
              <a:rPr lang="ru-RU" sz="20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літописних</a:t>
            </a:r>
            <a:r>
              <a:rPr lang="ru-RU" sz="20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свідоцтв</a:t>
            </a:r>
            <a:r>
              <a:rPr lang="ru-RU" sz="2000" dirty="0">
                <a:solidFill>
                  <a:srgbClr val="000000"/>
                </a:solidFill>
                <a:latin typeface="Comic Sans MS" panose="030F0702030302020204" pitchFamily="66" charset="0"/>
              </a:rPr>
              <a:t>, </a:t>
            </a:r>
            <a:r>
              <a:rPr lang="ru-RU" sz="20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юридично-правових</a:t>
            </a:r>
            <a:r>
              <a:rPr lang="ru-RU" sz="20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документів</a:t>
            </a:r>
            <a:r>
              <a:rPr lang="ru-RU" sz="2000" dirty="0">
                <a:solidFill>
                  <a:srgbClr val="000000"/>
                </a:solidFill>
                <a:latin typeface="Comic Sans MS" panose="030F0702030302020204" pitchFamily="66" charset="0"/>
              </a:rPr>
              <a:t>, </a:t>
            </a:r>
            <a:r>
              <a:rPr lang="ru-RU" sz="20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генеалогічних</a:t>
            </a:r>
            <a:r>
              <a:rPr lang="ru-RU" sz="20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таблиць</a:t>
            </a:r>
            <a:r>
              <a:rPr lang="ru-RU" sz="2000" dirty="0">
                <a:solidFill>
                  <a:srgbClr val="000000"/>
                </a:solidFill>
                <a:latin typeface="Comic Sans MS" panose="030F0702030302020204" pitchFamily="66" charset="0"/>
              </a:rPr>
              <a:t> княжих </a:t>
            </a:r>
            <a:r>
              <a:rPr lang="ru-RU" sz="20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династій</a:t>
            </a:r>
            <a:r>
              <a:rPr lang="ru-RU" sz="2000" dirty="0">
                <a:solidFill>
                  <a:srgbClr val="000000"/>
                </a:solidFill>
                <a:latin typeface="Comic Sans MS" panose="030F0702030302020204" pitchFamily="66" charset="0"/>
              </a:rPr>
              <a:t>, </a:t>
            </a:r>
            <a:r>
              <a:rPr lang="ru-RU" sz="20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фольклорних</a:t>
            </a:r>
            <a:r>
              <a:rPr lang="ru-RU" sz="20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матеріалів</a:t>
            </a:r>
            <a:r>
              <a:rPr lang="ru-RU" sz="2000" dirty="0">
                <a:solidFill>
                  <a:srgbClr val="000000"/>
                </a:solidFill>
                <a:latin typeface="Comic Sans MS" panose="030F0702030302020204" pitchFamily="66" charset="0"/>
              </a:rPr>
              <a:t>, </a:t>
            </a:r>
            <a:r>
              <a:rPr lang="ru-RU" sz="20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історико-географічних</a:t>
            </a:r>
            <a:r>
              <a:rPr lang="ru-RU" sz="2000" dirty="0">
                <a:solidFill>
                  <a:srgbClr val="000000"/>
                </a:solidFill>
                <a:latin typeface="Comic Sans MS" panose="030F0702030302020204" pitchFamily="66" charset="0"/>
              </a:rPr>
              <a:t> карт </a:t>
            </a:r>
            <a:r>
              <a:rPr lang="ru-RU" sz="20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із</a:t>
            </a:r>
            <a:r>
              <a:rPr lang="ru-RU" sz="20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праць</a:t>
            </a:r>
            <a:r>
              <a:rPr lang="ru-RU" sz="20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відомих</a:t>
            </a:r>
            <a:r>
              <a:rPr lang="ru-RU" sz="20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істориків</a:t>
            </a:r>
            <a:r>
              <a:rPr lang="ru-RU" sz="2000" dirty="0">
                <a:solidFill>
                  <a:srgbClr val="000000"/>
                </a:solidFill>
                <a:latin typeface="Comic Sans MS" panose="030F0702030302020204" pitchFamily="66" charset="0"/>
              </a:rPr>
              <a:t>, </a:t>
            </a:r>
            <a:r>
              <a:rPr lang="ru-RU" sz="20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спогадів</a:t>
            </a:r>
            <a:r>
              <a:rPr lang="ru-RU" sz="20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учасників</a:t>
            </a:r>
            <a:r>
              <a:rPr lang="ru-RU" sz="20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подій</a:t>
            </a:r>
            <a:r>
              <a:rPr lang="ru-RU" sz="2000" dirty="0">
                <a:solidFill>
                  <a:srgbClr val="000000"/>
                </a:solidFill>
                <a:latin typeface="Comic Sans MS" panose="030F0702030302020204" pitchFamily="66" charset="0"/>
              </a:rPr>
              <a:t>, </a:t>
            </a:r>
            <a:r>
              <a:rPr lang="ru-RU" sz="20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свідчень</a:t>
            </a:r>
            <a:r>
              <a:rPr lang="ru-RU" sz="20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іноземців</a:t>
            </a:r>
            <a:r>
              <a:rPr lang="ru-RU" sz="2000" dirty="0">
                <a:solidFill>
                  <a:srgbClr val="000000"/>
                </a:solidFill>
                <a:latin typeface="Comic Sans MS" panose="030F0702030302020204" pitchFamily="66" charset="0"/>
              </a:rPr>
              <a:t>.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B6FB1CE-0832-4B43-8DE9-8AE1B2409E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9776" y="2013286"/>
            <a:ext cx="3109229" cy="461507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597A2E8-218F-4659-9ACA-187375419B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79117" y="5563105"/>
            <a:ext cx="1726213" cy="11556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082040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CD1DE70-FAFD-485A-BDE8-7B2587962F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AFA3AC6-EABC-4FA5-A609-9CC492D286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066" y="1558714"/>
            <a:ext cx="3375378" cy="49267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646B853-6745-4521-916F-1CCAE0A78D3F}"/>
              </a:ext>
            </a:extLst>
          </p:cNvPr>
          <p:cNvSpPr/>
          <p:nvPr/>
        </p:nvSpPr>
        <p:spPr>
          <a:xfrm>
            <a:off x="4701654" y="1983842"/>
            <a:ext cx="6350167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>
                <a:solidFill>
                  <a:srgbClr val="252424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Незалежність</a:t>
            </a:r>
            <a:r>
              <a:rPr lang="ru-RU" sz="2400" dirty="0">
                <a:solidFill>
                  <a:srgbClr val="252424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не впала з неба - </a:t>
            </a:r>
            <a:r>
              <a:rPr lang="ru-RU" sz="2400" dirty="0" err="1">
                <a:solidFill>
                  <a:srgbClr val="252424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державницька</a:t>
            </a:r>
            <a:r>
              <a:rPr lang="ru-RU" sz="2400" dirty="0">
                <a:solidFill>
                  <a:srgbClr val="252424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252424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традиція</a:t>
            </a:r>
            <a:r>
              <a:rPr lang="ru-RU" sz="2400" dirty="0">
                <a:solidFill>
                  <a:srgbClr val="252424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252424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живе</a:t>
            </a:r>
            <a:r>
              <a:rPr lang="ru-RU" sz="2400" dirty="0">
                <a:solidFill>
                  <a:srgbClr val="252424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на наших землях </a:t>
            </a:r>
            <a:r>
              <a:rPr lang="ru-RU" sz="2400" dirty="0" err="1">
                <a:solidFill>
                  <a:srgbClr val="252424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зі</a:t>
            </a:r>
            <a:r>
              <a:rPr lang="ru-RU" sz="2400" dirty="0">
                <a:solidFill>
                  <a:srgbClr val="252424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252424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скіфських</a:t>
            </a:r>
            <a:r>
              <a:rPr lang="ru-RU" sz="2400" dirty="0">
                <a:solidFill>
                  <a:srgbClr val="252424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252424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часів</a:t>
            </a:r>
            <a:r>
              <a:rPr lang="ru-RU" sz="2400" dirty="0">
                <a:solidFill>
                  <a:srgbClr val="252424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і </a:t>
            </a:r>
            <a:r>
              <a:rPr lang="ru-RU" sz="2400" dirty="0" err="1">
                <a:solidFill>
                  <a:srgbClr val="252424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фактично</a:t>
            </a:r>
            <a:r>
              <a:rPr lang="ru-RU" sz="2400" dirty="0">
                <a:solidFill>
                  <a:srgbClr val="252424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не </a:t>
            </a:r>
            <a:r>
              <a:rPr lang="ru-RU" sz="2400" dirty="0" err="1">
                <a:solidFill>
                  <a:srgbClr val="252424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переривалася</a:t>
            </a:r>
            <a:r>
              <a:rPr lang="ru-RU" sz="2400" dirty="0">
                <a:solidFill>
                  <a:srgbClr val="252424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до 1991-го. Короткий і </a:t>
            </a:r>
            <a:r>
              <a:rPr lang="ru-RU" sz="2400" dirty="0" err="1">
                <a:solidFill>
                  <a:srgbClr val="252424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зрозумілий</a:t>
            </a:r>
            <a:r>
              <a:rPr lang="ru-RU" sz="2400" dirty="0">
                <a:solidFill>
                  <a:srgbClr val="252424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252424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виклад</a:t>
            </a:r>
            <a:r>
              <a:rPr lang="ru-RU" sz="2400" dirty="0">
                <a:solidFill>
                  <a:srgbClr val="252424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252424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подій</a:t>
            </a:r>
            <a:r>
              <a:rPr lang="ru-RU" sz="2400" dirty="0">
                <a:solidFill>
                  <a:srgbClr val="252424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252424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минулого</a:t>
            </a:r>
            <a:r>
              <a:rPr lang="ru-RU" sz="2400" dirty="0">
                <a:solidFill>
                  <a:srgbClr val="252424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разом </a:t>
            </a:r>
            <a:r>
              <a:rPr lang="ru-RU" sz="2400" dirty="0" err="1">
                <a:solidFill>
                  <a:srgbClr val="252424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із</a:t>
            </a:r>
            <a:r>
              <a:rPr lang="ru-RU" sz="2400" dirty="0">
                <a:solidFill>
                  <a:srgbClr val="252424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252424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мальованими</a:t>
            </a:r>
            <a:r>
              <a:rPr lang="ru-RU" sz="2400" dirty="0">
                <a:solidFill>
                  <a:srgbClr val="252424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252424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історіями</a:t>
            </a:r>
            <a:r>
              <a:rPr lang="ru-RU" sz="2400" dirty="0">
                <a:solidFill>
                  <a:srgbClr val="252424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дозволить </a:t>
            </a:r>
            <a:r>
              <a:rPr lang="ru-RU" sz="2400" dirty="0" err="1">
                <a:solidFill>
                  <a:srgbClr val="252424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читачам</a:t>
            </a:r>
            <a:r>
              <a:rPr lang="ru-RU" sz="2400" dirty="0">
                <a:solidFill>
                  <a:srgbClr val="252424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легко </a:t>
            </a:r>
            <a:r>
              <a:rPr lang="ru-RU" sz="2400" dirty="0" err="1">
                <a:solidFill>
                  <a:srgbClr val="252424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зорієнтуватися</a:t>
            </a:r>
            <a:r>
              <a:rPr lang="ru-RU" sz="2400" dirty="0">
                <a:solidFill>
                  <a:srgbClr val="252424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у такому складному </a:t>
            </a:r>
            <a:r>
              <a:rPr lang="ru-RU" sz="2400" dirty="0" err="1">
                <a:solidFill>
                  <a:srgbClr val="252424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питанні</a:t>
            </a:r>
            <a:r>
              <a:rPr lang="ru-RU" sz="2400" dirty="0">
                <a:solidFill>
                  <a:srgbClr val="252424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, як </a:t>
            </a:r>
            <a:r>
              <a:rPr lang="ru-RU" sz="2400" dirty="0" err="1">
                <a:solidFill>
                  <a:srgbClr val="252424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походження</a:t>
            </a:r>
            <a:r>
              <a:rPr lang="ru-RU" sz="2400" dirty="0">
                <a:solidFill>
                  <a:srgbClr val="252424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252424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Української</a:t>
            </a:r>
            <a:r>
              <a:rPr lang="ru-RU" sz="2400" dirty="0">
                <a:solidFill>
                  <a:srgbClr val="252424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252424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держави</a:t>
            </a:r>
            <a:r>
              <a:rPr lang="ru-RU" sz="2400" dirty="0">
                <a:solidFill>
                  <a:srgbClr val="252424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solidFill>
                  <a:srgbClr val="252424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боротьба</a:t>
            </a:r>
            <a:r>
              <a:rPr lang="ru-RU" sz="2400" dirty="0">
                <a:solidFill>
                  <a:srgbClr val="252424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за </a:t>
            </a:r>
            <a:r>
              <a:rPr lang="ru-RU" sz="2400" dirty="0" err="1">
                <a:solidFill>
                  <a:srgbClr val="252424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її</a:t>
            </a:r>
            <a:r>
              <a:rPr lang="ru-RU" sz="2400" dirty="0">
                <a:solidFill>
                  <a:srgbClr val="252424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252424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встановлення</a:t>
            </a:r>
            <a:r>
              <a:rPr lang="ru-RU" sz="2400" dirty="0">
                <a:solidFill>
                  <a:srgbClr val="252424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, а пантеон </a:t>
            </a:r>
            <a:r>
              <a:rPr lang="ru-RU" sz="2400" dirty="0" err="1">
                <a:solidFill>
                  <a:srgbClr val="252424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героїв</a:t>
            </a:r>
            <a:r>
              <a:rPr lang="ru-RU" sz="2400" dirty="0">
                <a:solidFill>
                  <a:srgbClr val="252424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252424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дасть</a:t>
            </a:r>
            <a:r>
              <a:rPr lang="ru-RU" sz="2400" dirty="0">
                <a:solidFill>
                  <a:srgbClr val="252424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приклад для </a:t>
            </a:r>
            <a:r>
              <a:rPr lang="ru-RU" sz="2400" dirty="0" err="1">
                <a:solidFill>
                  <a:srgbClr val="252424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наслідування</a:t>
            </a:r>
            <a:r>
              <a:rPr lang="ru-RU" sz="2400" dirty="0">
                <a:solidFill>
                  <a:srgbClr val="252424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</a:t>
            </a:r>
            <a:br>
              <a:rPr lang="ru-RU" sz="2400" dirty="0">
                <a:solidFill>
                  <a:srgbClr val="252424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endParaRPr lang="ru-RU" sz="2400" dirty="0">
              <a:solidFill>
                <a:srgbClr val="252424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br>
              <a:rPr lang="ru-RU" dirty="0"/>
            </a:b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5CA07CC-61AD-43D4-92D1-D8F8584F29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1300" y="224136"/>
            <a:ext cx="1981372" cy="22313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D717718-D29D-4539-BD4D-7E2F1679C9C8}"/>
              </a:ext>
            </a:extLst>
          </p:cNvPr>
          <p:cNvSpPr txBox="1"/>
          <p:nvPr/>
        </p:nvSpPr>
        <p:spPr>
          <a:xfrm>
            <a:off x="2528711" y="508803"/>
            <a:ext cx="69313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dirty="0">
                <a:solidFill>
                  <a:schemeClr val="accent1">
                    <a:lumMod val="50000"/>
                  </a:schemeClr>
                </a:solidFill>
              </a:rPr>
              <a:t>Брати </a:t>
            </a:r>
            <a:r>
              <a:rPr lang="uk-UA" sz="2400" b="1" i="1" dirty="0" err="1">
                <a:solidFill>
                  <a:schemeClr val="accent1">
                    <a:lumMod val="50000"/>
                  </a:schemeClr>
                </a:solidFill>
              </a:rPr>
              <a:t>Капранови</a:t>
            </a:r>
            <a:r>
              <a:rPr lang="uk-UA" sz="2400" b="1" i="1" dirty="0">
                <a:solidFill>
                  <a:schemeClr val="accent1">
                    <a:lumMod val="50000"/>
                  </a:schemeClr>
                </a:solidFill>
              </a:rPr>
              <a:t>. Мальована історія України / Брати </a:t>
            </a:r>
            <a:r>
              <a:rPr lang="uk-UA" sz="2400" b="1" i="1" dirty="0" err="1">
                <a:solidFill>
                  <a:schemeClr val="accent1">
                    <a:lumMod val="50000"/>
                  </a:schemeClr>
                </a:solidFill>
              </a:rPr>
              <a:t>Капранови</a:t>
            </a:r>
            <a:r>
              <a:rPr lang="uk-UA" sz="2400" b="1" i="1" dirty="0">
                <a:solidFill>
                  <a:schemeClr val="accent1">
                    <a:lumMod val="50000"/>
                  </a:schemeClr>
                </a:solidFill>
              </a:rPr>
              <a:t>. – К.</a:t>
            </a:r>
            <a:r>
              <a:rPr lang="en-US" sz="2400" b="1" i="1" dirty="0">
                <a:solidFill>
                  <a:schemeClr val="accent1">
                    <a:lumMod val="50000"/>
                  </a:schemeClr>
                </a:solidFill>
              </a:rPr>
              <a:t>:</a:t>
            </a:r>
            <a:r>
              <a:rPr lang="uk-UA" sz="2400" b="1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uk-UA" sz="2400" b="1" i="1" dirty="0" err="1">
                <a:solidFill>
                  <a:schemeClr val="accent1">
                    <a:lumMod val="50000"/>
                  </a:schemeClr>
                </a:solidFill>
              </a:rPr>
              <a:t>Гамазин</a:t>
            </a:r>
            <a:r>
              <a:rPr lang="uk-UA" sz="2400" b="1" i="1" dirty="0">
                <a:solidFill>
                  <a:schemeClr val="accent1">
                    <a:lumMod val="50000"/>
                  </a:schemeClr>
                </a:solidFill>
              </a:rPr>
              <a:t>, 2016. – 80 с.</a:t>
            </a:r>
            <a:endParaRPr lang="ru-RU" sz="24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6440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DDDF4D3-BF23-459C-848E-BB2590DEFF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6AFEE05-A2F9-4B09-AA35-E110BCBFF7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006" y="1802844"/>
            <a:ext cx="3166341" cy="433722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5BBB9A7-C374-47BD-8656-D3A84D1DE0CC}"/>
              </a:ext>
            </a:extLst>
          </p:cNvPr>
          <p:cNvSpPr/>
          <p:nvPr/>
        </p:nvSpPr>
        <p:spPr>
          <a:xfrm>
            <a:off x="4289778" y="2357779"/>
            <a:ext cx="645724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>
                <a:latin typeface="Comic Sans MS" panose="030F0702030302020204" pitchFamily="66" charset="0"/>
              </a:rPr>
              <a:t>Це</a:t>
            </a:r>
            <a:r>
              <a:rPr lang="ru-RU" sz="2000" dirty="0">
                <a:latin typeface="Comic Sans MS" panose="030F0702030302020204" pitchFamily="66" charset="0"/>
              </a:rPr>
              <a:t>   </a:t>
            </a:r>
            <a:r>
              <a:rPr lang="ru-RU" sz="2000" dirty="0" err="1">
                <a:latin typeface="Comic Sans MS" panose="030F0702030302020204" pitchFamily="66" charset="0"/>
              </a:rPr>
              <a:t>видання</a:t>
            </a:r>
            <a:r>
              <a:rPr lang="ru-RU" sz="2000" dirty="0">
                <a:latin typeface="Comic Sans MS" panose="030F0702030302020204" pitchFamily="66" charset="0"/>
              </a:rPr>
              <a:t>  </a:t>
            </a:r>
            <a:r>
              <a:rPr lang="ru-RU" sz="2000" dirty="0" err="1">
                <a:latin typeface="Comic Sans MS" panose="030F0702030302020204" pitchFamily="66" charset="0"/>
              </a:rPr>
              <a:t>допоможе</a:t>
            </a:r>
            <a:r>
              <a:rPr lang="ru-RU" sz="2000" dirty="0">
                <a:latin typeface="Comic Sans MS" panose="030F0702030302020204" pitchFamily="66" charset="0"/>
              </a:rPr>
              <a:t>   </a:t>
            </a:r>
            <a:r>
              <a:rPr lang="ru-RU" sz="2000" dirty="0" err="1">
                <a:latin typeface="Comic Sans MS" panose="030F0702030302020204" pitchFamily="66" charset="0"/>
              </a:rPr>
              <a:t>глибше</a:t>
            </a:r>
            <a:r>
              <a:rPr lang="ru-RU" sz="2000" dirty="0">
                <a:latin typeface="Comic Sans MS" panose="030F0702030302020204" pitchFamily="66" charset="0"/>
              </a:rPr>
              <a:t>   </a:t>
            </a:r>
            <a:r>
              <a:rPr lang="ru-RU" sz="2000" dirty="0" err="1">
                <a:latin typeface="Comic Sans MS" panose="030F0702030302020204" pitchFamily="66" charset="0"/>
              </a:rPr>
              <a:t>зрозуміти</a:t>
            </a:r>
            <a:r>
              <a:rPr lang="ru-RU" sz="2000" dirty="0">
                <a:latin typeface="Comic Sans MS" panose="030F0702030302020204" pitchFamily="66" charset="0"/>
              </a:rPr>
              <a:t>   </a:t>
            </a:r>
            <a:r>
              <a:rPr lang="ru-RU" sz="2000" dirty="0" err="1">
                <a:latin typeface="Comic Sans MS" panose="030F0702030302020204" pitchFamily="66" charset="0"/>
              </a:rPr>
              <a:t>родовід</a:t>
            </a:r>
            <a:r>
              <a:rPr lang="ru-RU" sz="2000" dirty="0">
                <a:latin typeface="Comic Sans MS" panose="030F0702030302020204" pitchFamily="66" charset="0"/>
              </a:rPr>
              <a:t>   і   </a:t>
            </a:r>
            <a:r>
              <a:rPr lang="ru-RU" sz="2000" dirty="0" err="1">
                <a:latin typeface="Comic Sans MS" panose="030F0702030302020204" pitchFamily="66" charset="0"/>
              </a:rPr>
              <a:t>духовні</a:t>
            </a:r>
            <a:r>
              <a:rPr lang="ru-RU" sz="2000" dirty="0">
                <a:latin typeface="Comic Sans MS" panose="030F0702030302020204" pitchFamily="66" charset="0"/>
              </a:rPr>
              <a:t>  </a:t>
            </a:r>
            <a:r>
              <a:rPr lang="ru-RU" sz="2000" dirty="0" err="1">
                <a:latin typeface="Comic Sans MS" panose="030F0702030302020204" pitchFamily="66" charset="0"/>
              </a:rPr>
              <a:t>витоки</a:t>
            </a:r>
            <a:r>
              <a:rPr lang="ru-RU" sz="2000" dirty="0">
                <a:latin typeface="Comic Sans MS" panose="030F0702030302020204" pitchFamily="66" charset="0"/>
              </a:rPr>
              <a:t>   </a:t>
            </a:r>
            <a:r>
              <a:rPr lang="ru-RU" sz="2000" dirty="0" err="1">
                <a:latin typeface="Comic Sans MS" panose="030F0702030302020204" pitchFamily="66" charset="0"/>
              </a:rPr>
              <a:t>нації</a:t>
            </a:r>
            <a:r>
              <a:rPr lang="ru-RU" sz="2000" dirty="0">
                <a:latin typeface="Comic Sans MS" panose="030F0702030302020204" pitchFamily="66" charset="0"/>
              </a:rPr>
              <a:t>   та  </a:t>
            </a:r>
            <a:r>
              <a:rPr lang="ru-RU" sz="2000" dirty="0" err="1">
                <a:latin typeface="Comic Sans MS" panose="030F0702030302020204" pitchFamily="66" charset="0"/>
              </a:rPr>
              <a:t>усвідомити</a:t>
            </a:r>
            <a:r>
              <a:rPr lang="ru-RU" sz="2000" dirty="0">
                <a:latin typeface="Comic Sans MS" panose="030F0702030302020204" pitchFamily="66" charset="0"/>
              </a:rPr>
              <a:t>, </a:t>
            </a:r>
            <a:r>
              <a:rPr lang="ru-RU" sz="2000" dirty="0" err="1">
                <a:latin typeface="Comic Sans MS" panose="030F0702030302020204" pitchFamily="66" charset="0"/>
              </a:rPr>
              <a:t>що</a:t>
            </a:r>
            <a:r>
              <a:rPr lang="ru-RU" sz="2000" dirty="0">
                <a:latin typeface="Comic Sans MS" panose="030F0702030302020204" pitchFamily="66" charset="0"/>
              </a:rPr>
              <a:t>   шлях, </a:t>
            </a:r>
            <a:r>
              <a:rPr lang="ru-RU" sz="2000" dirty="0" err="1">
                <a:latin typeface="Comic Sans MS" panose="030F0702030302020204" pitchFamily="66" charset="0"/>
              </a:rPr>
              <a:t>який</a:t>
            </a:r>
            <a:r>
              <a:rPr lang="ru-RU" sz="2000" dirty="0">
                <a:latin typeface="Comic Sans MS" panose="030F0702030302020204" pitchFamily="66" charset="0"/>
              </a:rPr>
              <a:t>   </a:t>
            </a:r>
            <a:r>
              <a:rPr lang="ru-RU" sz="2000" dirty="0" err="1">
                <a:latin typeface="Comic Sans MS" panose="030F0702030302020204" pitchFamily="66" charset="0"/>
              </a:rPr>
              <a:t>обрала</a:t>
            </a:r>
            <a:r>
              <a:rPr lang="ru-RU" sz="2000" dirty="0">
                <a:latin typeface="Comic Sans MS" panose="030F0702030302020204" pitchFamily="66" charset="0"/>
              </a:rPr>
              <a:t>   </a:t>
            </a:r>
            <a:r>
              <a:rPr lang="ru-RU" sz="2000" dirty="0" err="1">
                <a:latin typeface="Comic Sans MS" panose="030F0702030302020204" pitchFamily="66" charset="0"/>
              </a:rPr>
              <a:t>Україна</a:t>
            </a:r>
            <a:r>
              <a:rPr lang="ru-RU" sz="2000" dirty="0">
                <a:latin typeface="Comic Sans MS" panose="030F0702030302020204" pitchFamily="66" charset="0"/>
              </a:rPr>
              <a:t>, -</a:t>
            </a:r>
          </a:p>
          <a:p>
            <a:r>
              <a:rPr lang="ru-RU" sz="2000" dirty="0" err="1">
                <a:latin typeface="Comic Sans MS" panose="030F0702030302020204" pitchFamily="66" charset="0"/>
              </a:rPr>
              <a:t>це</a:t>
            </a:r>
            <a:r>
              <a:rPr lang="ru-RU" sz="2000" dirty="0">
                <a:latin typeface="Comic Sans MS" panose="030F0702030302020204" pitchFamily="66" charset="0"/>
              </a:rPr>
              <a:t>  </a:t>
            </a:r>
            <a:r>
              <a:rPr lang="ru-RU" sz="2000" dirty="0" err="1">
                <a:latin typeface="Comic Sans MS" panose="030F0702030302020204" pitchFamily="66" charset="0"/>
              </a:rPr>
              <a:t>побудова</a:t>
            </a:r>
            <a:r>
              <a:rPr lang="ru-RU" sz="2000" dirty="0">
                <a:latin typeface="Comic Sans MS" panose="030F0702030302020204" pitchFamily="66" charset="0"/>
              </a:rPr>
              <a:t>   </a:t>
            </a:r>
            <a:r>
              <a:rPr lang="ru-RU" sz="2000" dirty="0" err="1">
                <a:latin typeface="Comic Sans MS" panose="030F0702030302020204" pitchFamily="66" charset="0"/>
              </a:rPr>
              <a:t>демократичної</a:t>
            </a:r>
            <a:r>
              <a:rPr lang="ru-RU" sz="2000" dirty="0">
                <a:latin typeface="Comic Sans MS" panose="030F0702030302020204" pitchFamily="66" charset="0"/>
              </a:rPr>
              <a:t>    </a:t>
            </a:r>
            <a:r>
              <a:rPr lang="ru-RU" sz="2000" dirty="0" err="1">
                <a:latin typeface="Comic Sans MS" panose="030F0702030302020204" pitchFamily="66" charset="0"/>
              </a:rPr>
              <a:t>правової</a:t>
            </a:r>
            <a:r>
              <a:rPr lang="ru-RU" sz="2000" dirty="0">
                <a:latin typeface="Comic Sans MS" panose="030F0702030302020204" pitchFamily="66" charset="0"/>
              </a:rPr>
              <a:t>   </a:t>
            </a:r>
            <a:r>
              <a:rPr lang="ru-RU" sz="2000" dirty="0" err="1">
                <a:latin typeface="Comic Sans MS" panose="030F0702030302020204" pitchFamily="66" charset="0"/>
              </a:rPr>
              <a:t>держави</a:t>
            </a:r>
            <a:r>
              <a:rPr lang="ru-RU" sz="2000" dirty="0">
                <a:latin typeface="Comic Sans MS" panose="030F0702030302020204" pitchFamily="66" charset="0"/>
              </a:rPr>
              <a:t>   та  </a:t>
            </a:r>
            <a:r>
              <a:rPr lang="ru-RU" sz="2000" dirty="0" err="1">
                <a:latin typeface="Comic Sans MS" panose="030F0702030302020204" pitchFamily="66" charset="0"/>
              </a:rPr>
              <a:t>утвердження</a:t>
            </a:r>
            <a:r>
              <a:rPr lang="ru-RU" sz="2000" dirty="0">
                <a:latin typeface="Comic Sans MS" panose="030F0702030302020204" pitchFamily="66" charset="0"/>
              </a:rPr>
              <a:t>   в    </a:t>
            </a:r>
            <a:r>
              <a:rPr lang="ru-RU" sz="2000" dirty="0" err="1">
                <a:latin typeface="Comic Sans MS" panose="030F0702030302020204" pitchFamily="66" charset="0"/>
              </a:rPr>
              <a:t>ній</a:t>
            </a:r>
            <a:r>
              <a:rPr lang="ru-RU" sz="2000" dirty="0">
                <a:latin typeface="Comic Sans MS" panose="030F0702030302020204" pitchFamily="66" charset="0"/>
              </a:rPr>
              <a:t>   </a:t>
            </a:r>
            <a:r>
              <a:rPr lang="ru-RU" sz="2000" dirty="0" err="1">
                <a:latin typeface="Comic Sans MS" panose="030F0702030302020204" pitchFamily="66" charset="0"/>
              </a:rPr>
              <a:t>громадянського</a:t>
            </a:r>
            <a:r>
              <a:rPr lang="ru-RU" sz="2000" dirty="0">
                <a:latin typeface="Comic Sans MS" panose="030F0702030302020204" pitchFamily="66" charset="0"/>
              </a:rPr>
              <a:t>  </a:t>
            </a:r>
            <a:r>
              <a:rPr lang="ru-RU" sz="2000" dirty="0" err="1">
                <a:latin typeface="Comic Sans MS" panose="030F0702030302020204" pitchFamily="66" charset="0"/>
              </a:rPr>
              <a:t>суспільства</a:t>
            </a:r>
            <a:r>
              <a:rPr lang="ru-RU" sz="2000" dirty="0">
                <a:latin typeface="Comic Sans MS" panose="030F0702030302020204" pitchFamily="66" charset="0"/>
              </a:rPr>
              <a:t>,  в  </a:t>
            </a:r>
            <a:r>
              <a:rPr lang="ru-RU" sz="2000" dirty="0" err="1">
                <a:latin typeface="Comic Sans MS" panose="030F0702030302020204" pitchFamily="66" charset="0"/>
              </a:rPr>
              <a:t>якому</a:t>
            </a:r>
            <a:r>
              <a:rPr lang="ru-RU" sz="2000" dirty="0">
                <a:latin typeface="Comic Sans MS" panose="030F0702030302020204" pitchFamily="66" charset="0"/>
              </a:rPr>
              <a:t>  </a:t>
            </a:r>
            <a:r>
              <a:rPr lang="ru-RU" sz="2000" dirty="0" err="1">
                <a:latin typeface="Comic Sans MS" panose="030F0702030302020204" pitchFamily="66" charset="0"/>
              </a:rPr>
              <a:t>ідея</a:t>
            </a:r>
            <a:r>
              <a:rPr lang="ru-RU" sz="2000" dirty="0">
                <a:latin typeface="Comic Sans MS" panose="030F0702030302020204" pitchFamily="66" charset="0"/>
              </a:rPr>
              <a:t>   </a:t>
            </a:r>
            <a:r>
              <a:rPr lang="ru-RU" sz="2000" dirty="0" err="1">
                <a:latin typeface="Comic Sans MS" panose="030F0702030302020204" pitchFamily="66" charset="0"/>
              </a:rPr>
              <a:t>Української</a:t>
            </a:r>
            <a:r>
              <a:rPr lang="ru-RU" sz="2000" dirty="0">
                <a:latin typeface="Comic Sans MS" panose="030F0702030302020204" pitchFamily="66" charset="0"/>
              </a:rPr>
              <a:t>  </a:t>
            </a:r>
            <a:r>
              <a:rPr lang="ru-RU" sz="2000" dirty="0" err="1">
                <a:latin typeface="Comic Sans MS" panose="030F0702030302020204" pitchFamily="66" charset="0"/>
              </a:rPr>
              <a:t>держави</a:t>
            </a:r>
            <a:r>
              <a:rPr lang="ru-RU" sz="2000" dirty="0">
                <a:latin typeface="Comic Sans MS" panose="030F0702030302020204" pitchFamily="66" charset="0"/>
              </a:rPr>
              <a:t>  як   </a:t>
            </a:r>
            <a:r>
              <a:rPr lang="ru-RU" sz="2000" dirty="0" err="1">
                <a:latin typeface="Comic Sans MS" panose="030F0702030302020204" pitchFamily="66" charset="0"/>
              </a:rPr>
              <a:t>Батьківщини</a:t>
            </a:r>
            <a:r>
              <a:rPr lang="ru-RU" sz="2000" dirty="0">
                <a:latin typeface="Comic Sans MS" panose="030F0702030302020204" pitchFamily="66" charset="0"/>
              </a:rPr>
              <a:t>   </a:t>
            </a:r>
            <a:r>
              <a:rPr lang="ru-RU" sz="2000" dirty="0" err="1">
                <a:latin typeface="Comic Sans MS" panose="030F0702030302020204" pitchFamily="66" charset="0"/>
              </a:rPr>
              <a:t>всіх</a:t>
            </a:r>
            <a:r>
              <a:rPr lang="ru-RU" sz="2000" dirty="0">
                <a:latin typeface="Comic Sans MS" panose="030F0702030302020204" pitchFamily="66" charset="0"/>
              </a:rPr>
              <a:t>  </a:t>
            </a:r>
            <a:r>
              <a:rPr lang="ru-RU" sz="2000" dirty="0" err="1">
                <a:latin typeface="Comic Sans MS" panose="030F0702030302020204" pitchFamily="66" charset="0"/>
              </a:rPr>
              <a:t>громадян</a:t>
            </a:r>
            <a:r>
              <a:rPr lang="ru-RU" sz="2000" dirty="0">
                <a:latin typeface="Comic Sans MS" panose="030F0702030302020204" pitchFamily="66" charset="0"/>
              </a:rPr>
              <a:t>,  </a:t>
            </a:r>
            <a:r>
              <a:rPr lang="ru-RU" sz="2000" dirty="0" err="1">
                <a:latin typeface="Comic Sans MS" panose="030F0702030302020204" pitchFamily="66" charset="0"/>
              </a:rPr>
              <a:t>що</a:t>
            </a:r>
            <a:r>
              <a:rPr lang="ru-RU" sz="2000" dirty="0">
                <a:latin typeface="Comic Sans MS" panose="030F0702030302020204" pitchFamily="66" charset="0"/>
              </a:rPr>
              <a:t>  </a:t>
            </a:r>
            <a:r>
              <a:rPr lang="ru-RU" sz="2000" dirty="0" err="1">
                <a:latin typeface="Comic Sans MS" panose="030F0702030302020204" pitchFamily="66" charset="0"/>
              </a:rPr>
              <a:t>проживають</a:t>
            </a:r>
            <a:r>
              <a:rPr lang="ru-RU" sz="2000" dirty="0">
                <a:latin typeface="Comic Sans MS" panose="030F0702030302020204" pitchFamily="66" charset="0"/>
              </a:rPr>
              <a:t>  на  </a:t>
            </a:r>
            <a:r>
              <a:rPr lang="ru-RU" sz="2000" dirty="0" err="1">
                <a:latin typeface="Comic Sans MS" panose="030F0702030302020204" pitchFamily="66" charset="0"/>
              </a:rPr>
              <a:t>її</a:t>
            </a:r>
            <a:r>
              <a:rPr lang="ru-RU" sz="2000" dirty="0">
                <a:latin typeface="Comic Sans MS" panose="030F0702030302020204" pitchFamily="66" charset="0"/>
              </a:rPr>
              <a:t>  </a:t>
            </a:r>
            <a:r>
              <a:rPr lang="ru-RU" sz="2000" dirty="0" err="1">
                <a:latin typeface="Comic Sans MS" panose="030F0702030302020204" pitchFamily="66" charset="0"/>
              </a:rPr>
              <a:t>теренах</a:t>
            </a:r>
            <a:r>
              <a:rPr lang="ru-RU" sz="2000" dirty="0">
                <a:latin typeface="Comic Sans MS" panose="030F0702030302020204" pitchFamily="66" charset="0"/>
              </a:rPr>
              <a:t>,  є  </a:t>
            </a:r>
            <a:r>
              <a:rPr lang="ru-RU" sz="2000" dirty="0" err="1">
                <a:latin typeface="Comic Sans MS" panose="030F0702030302020204" pitchFamily="66" charset="0"/>
              </a:rPr>
              <a:t>консолідуючою</a:t>
            </a:r>
            <a:r>
              <a:rPr lang="ru-RU" sz="2000" dirty="0">
                <a:latin typeface="Comic Sans MS" panose="030F0702030302020204" pitchFamily="66" charset="0"/>
              </a:rPr>
              <a:t>  силою.</a:t>
            </a:r>
          </a:p>
          <a:p>
            <a:r>
              <a:rPr lang="ru-RU" sz="2000" dirty="0" err="1">
                <a:latin typeface="Comic Sans MS" panose="030F0702030302020204" pitchFamily="66" charset="0"/>
              </a:rPr>
              <a:t>Видання</a:t>
            </a:r>
            <a:r>
              <a:rPr lang="ru-RU" sz="2000" dirty="0">
                <a:latin typeface="Comic Sans MS" panose="030F0702030302020204" pitchFamily="66" charset="0"/>
              </a:rPr>
              <a:t>  </a:t>
            </a:r>
            <a:r>
              <a:rPr lang="ru-RU" sz="2000" dirty="0" err="1">
                <a:latin typeface="Comic Sans MS" panose="030F0702030302020204" pitchFamily="66" charset="0"/>
              </a:rPr>
              <a:t>розраховане</a:t>
            </a:r>
            <a:r>
              <a:rPr lang="ru-RU" sz="2000" dirty="0">
                <a:latin typeface="Comic Sans MS" panose="030F0702030302020204" pitchFamily="66" charset="0"/>
              </a:rPr>
              <a:t>   на  </a:t>
            </a:r>
            <a:r>
              <a:rPr lang="ru-RU" sz="2000" dirty="0" err="1">
                <a:latin typeface="Comic Sans MS" panose="030F0702030302020204" pitchFamily="66" charset="0"/>
              </a:rPr>
              <a:t>науковців</a:t>
            </a:r>
            <a:r>
              <a:rPr lang="ru-RU" sz="2000" dirty="0">
                <a:latin typeface="Comic Sans MS" panose="030F0702030302020204" pitchFamily="66" charset="0"/>
              </a:rPr>
              <a:t>,  </a:t>
            </a:r>
            <a:r>
              <a:rPr lang="ru-RU" sz="2000" dirty="0" err="1">
                <a:latin typeface="Comic Sans MS" panose="030F0702030302020204" pitchFamily="66" charset="0"/>
              </a:rPr>
              <a:t>політиків</a:t>
            </a:r>
            <a:r>
              <a:rPr lang="ru-RU" sz="2000" dirty="0">
                <a:latin typeface="Comic Sans MS" panose="030F0702030302020204" pitchFamily="66" charset="0"/>
              </a:rPr>
              <a:t>,  </a:t>
            </a:r>
            <a:r>
              <a:rPr lang="ru-RU" sz="2000" dirty="0" err="1">
                <a:latin typeface="Comic Sans MS" panose="030F0702030302020204" pitchFamily="66" charset="0"/>
              </a:rPr>
              <a:t>викладачів</a:t>
            </a:r>
            <a:r>
              <a:rPr lang="ru-RU" sz="2000" dirty="0">
                <a:latin typeface="Comic Sans MS" panose="030F0702030302020204" pitchFamily="66" charset="0"/>
              </a:rPr>
              <a:t>,  </a:t>
            </a:r>
            <a:r>
              <a:rPr lang="ru-RU" sz="2000" dirty="0" err="1">
                <a:latin typeface="Comic Sans MS" panose="030F0702030302020204" pitchFamily="66" charset="0"/>
              </a:rPr>
              <a:t>студентів</a:t>
            </a:r>
            <a:r>
              <a:rPr lang="ru-RU" sz="2000" dirty="0">
                <a:latin typeface="Comic Sans MS" panose="030F0702030302020204" pitchFamily="66" charset="0"/>
              </a:rPr>
              <a:t>,  </a:t>
            </a:r>
            <a:r>
              <a:rPr lang="ru-RU" sz="2000" dirty="0" err="1">
                <a:latin typeface="Comic Sans MS" panose="030F0702030302020204" pitchFamily="66" charset="0"/>
              </a:rPr>
              <a:t>всіх</a:t>
            </a:r>
            <a:r>
              <a:rPr lang="ru-RU" sz="2000" dirty="0">
                <a:latin typeface="Comic Sans MS" panose="030F0702030302020204" pitchFamily="66" charset="0"/>
              </a:rPr>
              <a:t>,  кому   не  </a:t>
            </a:r>
            <a:r>
              <a:rPr lang="ru-RU" sz="2000" dirty="0" err="1">
                <a:latin typeface="Comic Sans MS" panose="030F0702030302020204" pitchFamily="66" charset="0"/>
              </a:rPr>
              <a:t>байдужа</a:t>
            </a:r>
            <a:r>
              <a:rPr lang="ru-RU" sz="2000" dirty="0">
                <a:latin typeface="Comic Sans MS" panose="030F0702030302020204" pitchFamily="66" charset="0"/>
              </a:rPr>
              <a:t>   доля  </a:t>
            </a:r>
            <a:r>
              <a:rPr lang="ru-RU" sz="2000" dirty="0" err="1">
                <a:latin typeface="Comic Sans MS" panose="030F0702030302020204" pitchFamily="66" charset="0"/>
              </a:rPr>
              <a:t>суверенної</a:t>
            </a:r>
            <a:r>
              <a:rPr lang="ru-RU" sz="2000" dirty="0">
                <a:latin typeface="Comic Sans MS" panose="030F0702030302020204" pitchFamily="66" charset="0"/>
              </a:rPr>
              <a:t>  </a:t>
            </a:r>
            <a:r>
              <a:rPr lang="ru-RU" sz="2000" dirty="0" err="1">
                <a:latin typeface="Comic Sans MS" panose="030F0702030302020204" pitchFamily="66" charset="0"/>
              </a:rPr>
              <a:t>України</a:t>
            </a:r>
            <a:r>
              <a:rPr lang="ru-RU" sz="20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912C191-E517-4F5D-9BCE-0E600F26F2EC}"/>
              </a:ext>
            </a:extLst>
          </p:cNvPr>
          <p:cNvSpPr/>
          <p:nvPr/>
        </p:nvSpPr>
        <p:spPr>
          <a:xfrm>
            <a:off x="756356" y="301258"/>
            <a:ext cx="100789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err="1">
                <a:solidFill>
                  <a:schemeClr val="accent1">
                    <a:lumMod val="50000"/>
                  </a:schemeClr>
                </a:solidFill>
              </a:rPr>
              <a:t>Вівчарик</a:t>
            </a:r>
            <a:r>
              <a:rPr lang="ru-RU" sz="2400" b="1" i="1" dirty="0">
                <a:solidFill>
                  <a:schemeClr val="accent1">
                    <a:lumMod val="50000"/>
                  </a:schemeClr>
                </a:solidFill>
              </a:rPr>
              <a:t>, М.М.  </a:t>
            </a:r>
            <a:r>
              <a:rPr lang="ru-RU" sz="2400" b="1" i="1" dirty="0" err="1">
                <a:solidFill>
                  <a:schemeClr val="accent1">
                    <a:lumMod val="50000"/>
                  </a:schemeClr>
                </a:solidFill>
              </a:rPr>
              <a:t>Українська</a:t>
            </a:r>
            <a:r>
              <a:rPr lang="ru-RU" sz="2400" b="1" i="1" dirty="0">
                <a:solidFill>
                  <a:schemeClr val="accent1">
                    <a:lumMod val="50000"/>
                  </a:schemeClr>
                </a:solidFill>
              </a:rPr>
              <a:t>   </a:t>
            </a:r>
            <a:r>
              <a:rPr lang="ru-RU" sz="2400" b="1" i="1" dirty="0" err="1">
                <a:solidFill>
                  <a:schemeClr val="accent1">
                    <a:lumMod val="50000"/>
                  </a:schemeClr>
                </a:solidFill>
              </a:rPr>
              <a:t>нація</a:t>
            </a:r>
            <a:r>
              <a:rPr lang="ru-RU" sz="2400" b="1" i="1" dirty="0">
                <a:solidFill>
                  <a:schemeClr val="accent1">
                    <a:lumMod val="50000"/>
                  </a:schemeClr>
                </a:solidFill>
              </a:rPr>
              <a:t> :  шлях   до  </a:t>
            </a:r>
            <a:r>
              <a:rPr lang="ru-RU" sz="2400" b="1" i="1" dirty="0" err="1">
                <a:solidFill>
                  <a:schemeClr val="accent1">
                    <a:lumMod val="50000"/>
                  </a:schemeClr>
                </a:solidFill>
              </a:rPr>
              <a:t>самовизначення</a:t>
            </a:r>
            <a:r>
              <a:rPr lang="ru-RU" sz="2400" b="1" i="1" dirty="0">
                <a:solidFill>
                  <a:schemeClr val="accent1">
                    <a:lumMod val="50000"/>
                  </a:schemeClr>
                </a:solidFill>
              </a:rPr>
              <a:t> :</a:t>
            </a:r>
          </a:p>
          <a:p>
            <a:r>
              <a:rPr lang="ru-RU" sz="2400" b="1" i="1" dirty="0">
                <a:solidFill>
                  <a:schemeClr val="accent1">
                    <a:lumMod val="50000"/>
                  </a:schemeClr>
                </a:solidFill>
              </a:rPr>
              <a:t>    [ </a:t>
            </a:r>
            <a:r>
              <a:rPr lang="ru-RU" sz="2400" b="1" i="1" dirty="0" err="1">
                <a:solidFill>
                  <a:schemeClr val="accent1">
                    <a:lumMod val="50000"/>
                  </a:schemeClr>
                </a:solidFill>
              </a:rPr>
              <a:t>Монографія</a:t>
            </a:r>
            <a:r>
              <a:rPr lang="ru-RU" sz="2400" b="1" i="1" dirty="0">
                <a:solidFill>
                  <a:schemeClr val="accent1">
                    <a:lumMod val="50000"/>
                  </a:schemeClr>
                </a:solidFill>
              </a:rPr>
              <a:t>] / М.М. </a:t>
            </a:r>
            <a:r>
              <a:rPr lang="ru-RU" sz="2400" b="1" i="1" dirty="0" err="1">
                <a:solidFill>
                  <a:schemeClr val="accent1">
                    <a:lumMod val="50000"/>
                  </a:schemeClr>
                </a:solidFill>
              </a:rPr>
              <a:t>Вівчарик</a:t>
            </a:r>
            <a:r>
              <a:rPr lang="ru-RU" sz="2400" b="1" i="1" dirty="0">
                <a:solidFill>
                  <a:schemeClr val="accent1">
                    <a:lumMod val="50000"/>
                  </a:schemeClr>
                </a:solidFill>
              </a:rPr>
              <a:t>, П.П. Панченко, В.І. </a:t>
            </a:r>
            <a:r>
              <a:rPr lang="ru-RU" sz="2400" b="1" i="1" dirty="0" err="1">
                <a:solidFill>
                  <a:schemeClr val="accent1">
                    <a:lumMod val="50000"/>
                  </a:schemeClr>
                </a:solidFill>
              </a:rPr>
              <a:t>Чмихова</a:t>
            </a:r>
            <a:r>
              <a:rPr lang="ru-RU" sz="2400" b="1" i="1" dirty="0">
                <a:solidFill>
                  <a:schemeClr val="accent1">
                    <a:lumMod val="50000"/>
                  </a:schemeClr>
                </a:solidFill>
              </a:rPr>
              <a:t>.-</a:t>
            </a:r>
          </a:p>
          <a:p>
            <a:r>
              <a:rPr lang="ru-RU" sz="2400" b="1" i="1" dirty="0">
                <a:solidFill>
                  <a:schemeClr val="accent1">
                    <a:lumMod val="50000"/>
                  </a:schemeClr>
                </a:solidFill>
              </a:rPr>
              <a:t>    К.: </a:t>
            </a:r>
            <a:r>
              <a:rPr lang="ru-RU" sz="2400" b="1" i="1" dirty="0" err="1">
                <a:solidFill>
                  <a:schemeClr val="accent1">
                    <a:lumMod val="50000"/>
                  </a:schemeClr>
                </a:solidFill>
              </a:rPr>
              <a:t>Вища</a:t>
            </a:r>
            <a:r>
              <a:rPr lang="ru-RU" sz="2400" b="1" i="1" dirty="0">
                <a:solidFill>
                  <a:schemeClr val="accent1">
                    <a:lumMod val="50000"/>
                  </a:schemeClr>
                </a:solidFill>
              </a:rPr>
              <a:t>  школа, 2001.- 287 с.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C75998B-A50E-4CD2-9B1C-60C7E201A2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8155" y="-194795"/>
            <a:ext cx="3554276" cy="3060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9027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6CD0ABD-3A2F-4504-930E-A6043D12BF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868"/>
            <a:ext cx="12192000" cy="6857999"/>
          </a:xfrm>
          <a:prstGeom prst="rect">
            <a:avLst/>
          </a:prstGeom>
        </p:spPr>
      </p:pic>
      <p:pic>
        <p:nvPicPr>
          <p:cNvPr id="1026" name="Picture 2" descr="Крута історія України. Від динозаврів до сьогодні">
            <a:extLst>
              <a:ext uri="{FF2B5EF4-FFF2-40B4-BE49-F238E27FC236}">
                <a16:creationId xmlns:a16="http://schemas.microsoft.com/office/drawing/2014/main" id="{D635AFD0-AB1E-4986-B0C8-BD9CBE4FA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76" y="1815152"/>
            <a:ext cx="3174868" cy="4523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AECF32D-6C45-45D4-9274-81DD428D1545}"/>
              </a:ext>
            </a:extLst>
          </p:cNvPr>
          <p:cNvSpPr/>
          <p:nvPr/>
        </p:nvSpPr>
        <p:spPr>
          <a:xfrm>
            <a:off x="4295422" y="2313086"/>
            <a:ext cx="651368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>
                <a:solidFill>
                  <a:srgbClr val="252424"/>
                </a:solidFill>
                <a:latin typeface="Comic Sans MS" panose="030F0702030302020204" pitchFamily="66" charset="0"/>
              </a:rPr>
              <a:t>Історія</a:t>
            </a:r>
            <a:r>
              <a:rPr lang="ru-RU" sz="2000" dirty="0">
                <a:solidFill>
                  <a:srgbClr val="252424"/>
                </a:solidFill>
                <a:latin typeface="Comic Sans MS" panose="030F0702030302020204" pitchFamily="66" charset="0"/>
              </a:rPr>
              <a:t> – </a:t>
            </a:r>
            <a:r>
              <a:rPr lang="ru-RU" sz="2000" dirty="0" err="1">
                <a:solidFill>
                  <a:srgbClr val="252424"/>
                </a:solidFill>
                <a:latin typeface="Comic Sans MS" panose="030F0702030302020204" pitchFamily="66" charset="0"/>
              </a:rPr>
              <a:t>це</a:t>
            </a:r>
            <a:r>
              <a:rPr lang="ru-RU" sz="2000" dirty="0">
                <a:solidFill>
                  <a:srgbClr val="252424"/>
                </a:solidFill>
                <a:latin typeface="Comic Sans MS" panose="030F0702030302020204" pitchFamily="66" charset="0"/>
              </a:rPr>
              <a:t> нудно і </a:t>
            </a:r>
            <a:r>
              <a:rPr lang="ru-RU" sz="2000" dirty="0" err="1">
                <a:solidFill>
                  <a:srgbClr val="252424"/>
                </a:solidFill>
                <a:latin typeface="Comic Sans MS" panose="030F0702030302020204" pitchFamily="66" charset="0"/>
              </a:rPr>
              <a:t>незрозуміло</a:t>
            </a:r>
            <a:r>
              <a:rPr lang="ru-RU" sz="2000" dirty="0">
                <a:solidFill>
                  <a:srgbClr val="252424"/>
                </a:solidFill>
                <a:latin typeface="Comic Sans MS" panose="030F0702030302020204" pitchFamily="66" charset="0"/>
              </a:rPr>
              <a:t>? </a:t>
            </a:r>
            <a:r>
              <a:rPr lang="ru-RU" sz="2000" dirty="0" err="1">
                <a:solidFill>
                  <a:srgbClr val="252424"/>
                </a:solidFill>
                <a:latin typeface="Comic Sans MS" panose="030F0702030302020204" pitchFamily="66" charset="0"/>
              </a:rPr>
              <a:t>Герої</a:t>
            </a:r>
            <a:r>
              <a:rPr lang="ru-RU" sz="2000" dirty="0">
                <a:solidFill>
                  <a:srgbClr val="252424"/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solidFill>
                  <a:srgbClr val="252424"/>
                </a:solidFill>
                <a:latin typeface="Comic Sans MS" panose="030F0702030302020204" pitchFamily="66" charset="0"/>
              </a:rPr>
              <a:t>цієї</a:t>
            </a:r>
            <a:r>
              <a:rPr lang="ru-RU" sz="2000" dirty="0">
                <a:solidFill>
                  <a:srgbClr val="252424"/>
                </a:solidFill>
                <a:latin typeface="Comic Sans MS" panose="030F0702030302020204" pitchFamily="66" charset="0"/>
              </a:rPr>
              <a:t> книги з </a:t>
            </a:r>
            <a:r>
              <a:rPr lang="ru-RU" sz="2000" dirty="0" err="1">
                <a:solidFill>
                  <a:srgbClr val="252424"/>
                </a:solidFill>
                <a:latin typeface="Comic Sans MS" panose="030F0702030302020204" pitchFamily="66" charset="0"/>
              </a:rPr>
              <a:t>історією</a:t>
            </a:r>
            <a:r>
              <a:rPr lang="ru-RU" sz="2000" dirty="0">
                <a:solidFill>
                  <a:srgbClr val="252424"/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solidFill>
                  <a:srgbClr val="252424"/>
                </a:solidFill>
                <a:latin typeface="Comic Sans MS" panose="030F0702030302020204" pitchFamily="66" charset="0"/>
              </a:rPr>
              <a:t>ближче</a:t>
            </a:r>
            <a:r>
              <a:rPr lang="ru-RU" sz="2000" dirty="0">
                <a:solidFill>
                  <a:srgbClr val="252424"/>
                </a:solidFill>
                <a:latin typeface="Comic Sans MS" panose="030F0702030302020204" pitchFamily="66" charset="0"/>
              </a:rPr>
              <a:t> – і </a:t>
            </a:r>
            <a:r>
              <a:rPr lang="ru-RU" sz="2000" dirty="0" err="1">
                <a:solidFill>
                  <a:srgbClr val="252424"/>
                </a:solidFill>
                <a:latin typeface="Comic Sans MS" panose="030F0702030302020204" pitchFamily="66" charset="0"/>
              </a:rPr>
              <a:t>виявити</a:t>
            </a:r>
            <a:r>
              <a:rPr lang="ru-RU" sz="2000" dirty="0">
                <a:solidFill>
                  <a:srgbClr val="252424"/>
                </a:solidFill>
                <a:latin typeface="Comic Sans MS" panose="030F0702030302020204" pitchFamily="66" charset="0"/>
              </a:rPr>
              <a:t>, </a:t>
            </a:r>
            <a:r>
              <a:rPr lang="ru-RU" sz="2000" dirty="0" err="1">
                <a:solidFill>
                  <a:srgbClr val="252424"/>
                </a:solidFill>
                <a:latin typeface="Comic Sans MS" panose="030F0702030302020204" pitchFamily="66" charset="0"/>
              </a:rPr>
              <a:t>що</a:t>
            </a:r>
            <a:r>
              <a:rPr lang="ru-RU" sz="2000" dirty="0">
                <a:solidFill>
                  <a:srgbClr val="252424"/>
                </a:solidFill>
                <a:latin typeface="Comic Sans MS" panose="030F0702030302020204" pitchFamily="66" charset="0"/>
              </a:rPr>
              <a:t> вон</a:t>
            </a:r>
            <a:r>
              <a:rPr lang="en-US" sz="2000" dirty="0">
                <a:solidFill>
                  <a:srgbClr val="252424"/>
                </a:solidFill>
                <a:latin typeface="Comic Sans MS" panose="030F0702030302020204" pitchFamily="66" charset="0"/>
              </a:rPr>
              <a:t>a </a:t>
            </a:r>
            <a:r>
              <a:rPr lang="ru-RU" sz="2000" dirty="0" err="1">
                <a:solidFill>
                  <a:srgbClr val="252424"/>
                </a:solidFill>
                <a:latin typeface="Comic Sans MS" panose="030F0702030302020204" pitchFamily="66" charset="0"/>
              </a:rPr>
              <a:t>мож</a:t>
            </a:r>
            <a:r>
              <a:rPr lang="en-US" sz="2000" dirty="0">
                <a:solidFill>
                  <a:srgbClr val="252424"/>
                </a:solidFill>
                <a:latin typeface="Comic Sans MS" panose="030F0702030302020204" pitchFamily="66" charset="0"/>
              </a:rPr>
              <a:t>e </a:t>
            </a:r>
            <a:r>
              <a:rPr lang="ru-RU" sz="2000" dirty="0">
                <a:solidFill>
                  <a:srgbClr val="252424"/>
                </a:solidFill>
                <a:latin typeface="Comic Sans MS" panose="030F0702030302020204" pitchFamily="66" charset="0"/>
              </a:rPr>
              <a:t>бути з</a:t>
            </a:r>
            <a:r>
              <a:rPr lang="en-US" sz="2000" dirty="0">
                <a:solidFill>
                  <a:srgbClr val="252424"/>
                </a:solidFill>
                <a:latin typeface="Comic Sans MS" panose="030F0702030302020204" pitchFamily="66" charset="0"/>
              </a:rPr>
              <a:t>a</a:t>
            </a:r>
            <a:r>
              <a:rPr lang="ru-RU" sz="2000" dirty="0" err="1">
                <a:solidFill>
                  <a:srgbClr val="252424"/>
                </a:solidFill>
                <a:latin typeface="Comic Sans MS" panose="030F0702030302020204" pitchFamily="66" charset="0"/>
              </a:rPr>
              <a:t>хопливою</a:t>
            </a:r>
            <a:r>
              <a:rPr lang="ru-RU" sz="2000" dirty="0">
                <a:solidFill>
                  <a:srgbClr val="252424"/>
                </a:solidFill>
                <a:latin typeface="Comic Sans MS" panose="030F0702030302020204" pitchFamily="66" charset="0"/>
              </a:rPr>
              <a:t>, </a:t>
            </a:r>
            <a:r>
              <a:rPr lang="ru-RU" sz="2000" dirty="0" err="1">
                <a:solidFill>
                  <a:srgbClr val="252424"/>
                </a:solidFill>
                <a:latin typeface="Comic Sans MS" panose="030F0702030302020204" pitchFamily="66" charset="0"/>
              </a:rPr>
              <a:t>яскравою</a:t>
            </a:r>
            <a:r>
              <a:rPr lang="ru-RU" sz="2000" dirty="0">
                <a:solidFill>
                  <a:srgbClr val="252424"/>
                </a:solidFill>
                <a:latin typeface="Comic Sans MS" panose="030F0702030302020204" pitchFamily="66" charset="0"/>
              </a:rPr>
              <a:t> і такою </a:t>
            </a:r>
            <a:r>
              <a:rPr lang="ru-RU" sz="2000" dirty="0" err="1">
                <a:solidFill>
                  <a:srgbClr val="252424"/>
                </a:solidFill>
                <a:latin typeface="Comic Sans MS" panose="030F0702030302020204" pitchFamily="66" charset="0"/>
              </a:rPr>
              <a:t>близькою</a:t>
            </a:r>
            <a:r>
              <a:rPr lang="ru-RU" sz="2000" dirty="0">
                <a:solidFill>
                  <a:srgbClr val="252424"/>
                </a:solidFill>
                <a:latin typeface="Comic Sans MS" panose="030F0702030302020204" pitchFamily="66" charset="0"/>
              </a:rPr>
              <a:t> до кожного з них. Четверо </a:t>
            </a:r>
            <a:r>
              <a:rPr lang="ru-RU" sz="2000" dirty="0" err="1">
                <a:solidFill>
                  <a:srgbClr val="252424"/>
                </a:solidFill>
                <a:latin typeface="Comic Sans MS" panose="030F0702030302020204" pitchFamily="66" charset="0"/>
              </a:rPr>
              <a:t>друзів</a:t>
            </a:r>
            <a:r>
              <a:rPr lang="ru-RU" sz="2000" dirty="0">
                <a:solidFill>
                  <a:srgbClr val="252424"/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solidFill>
                  <a:srgbClr val="252424"/>
                </a:solidFill>
                <a:latin typeface="Comic Sans MS" panose="030F0702030302020204" pitchFamily="66" charset="0"/>
              </a:rPr>
              <a:t>беруться</a:t>
            </a:r>
            <a:r>
              <a:rPr lang="ru-RU" sz="2000" dirty="0">
                <a:solidFill>
                  <a:srgbClr val="252424"/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solidFill>
                  <a:srgbClr val="252424"/>
                </a:solidFill>
                <a:latin typeface="Comic Sans MS" panose="030F0702030302020204" pitchFamily="66" charset="0"/>
              </a:rPr>
              <a:t>дослідити</a:t>
            </a:r>
            <a:r>
              <a:rPr lang="ru-RU" sz="2000" dirty="0">
                <a:solidFill>
                  <a:srgbClr val="252424"/>
                </a:solidFill>
                <a:latin typeface="Comic Sans MS" panose="030F0702030302020204" pitchFamily="66" charset="0"/>
              </a:rPr>
              <a:t> нашу </a:t>
            </a:r>
            <a:r>
              <a:rPr lang="ru-RU" sz="2000" dirty="0" err="1">
                <a:solidFill>
                  <a:srgbClr val="252424"/>
                </a:solidFill>
                <a:latin typeface="Comic Sans MS" panose="030F0702030302020204" pitchFamily="66" charset="0"/>
              </a:rPr>
              <a:t>історію</a:t>
            </a:r>
            <a:r>
              <a:rPr lang="ru-RU" sz="2000" dirty="0">
                <a:solidFill>
                  <a:srgbClr val="252424"/>
                </a:solidFill>
                <a:latin typeface="Comic Sans MS" panose="030F0702030302020204" pitchFamily="66" charset="0"/>
              </a:rPr>
              <a:t>, </a:t>
            </a:r>
            <a:r>
              <a:rPr lang="ru-RU" sz="2000" dirty="0" err="1">
                <a:solidFill>
                  <a:srgbClr val="252424"/>
                </a:solidFill>
                <a:latin typeface="Comic Sans MS" panose="030F0702030302020204" pitchFamily="66" charset="0"/>
              </a:rPr>
              <a:t>дізнатися</a:t>
            </a:r>
            <a:r>
              <a:rPr lang="ru-RU" sz="2000" dirty="0">
                <a:solidFill>
                  <a:srgbClr val="252424"/>
                </a:solidFill>
                <a:latin typeface="Comic Sans MS" panose="030F0702030302020204" pitchFamily="66" charset="0"/>
              </a:rPr>
              <a:t> про все правду: </a:t>
            </a:r>
            <a:r>
              <a:rPr lang="ru-RU" sz="2000" dirty="0" err="1">
                <a:solidFill>
                  <a:srgbClr val="252424"/>
                </a:solidFill>
                <a:latin typeface="Comic Sans MS" panose="030F0702030302020204" pitchFamily="66" charset="0"/>
              </a:rPr>
              <a:t>які</a:t>
            </a:r>
            <a:r>
              <a:rPr lang="ru-RU" sz="2000" dirty="0">
                <a:solidFill>
                  <a:srgbClr val="252424"/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solidFill>
                  <a:srgbClr val="252424"/>
                </a:solidFill>
                <a:latin typeface="Comic Sans MS" panose="030F0702030302020204" pitchFamily="66" charset="0"/>
              </a:rPr>
              <a:t>динозаври</a:t>
            </a:r>
            <a:r>
              <a:rPr lang="ru-RU" sz="2000" dirty="0">
                <a:solidFill>
                  <a:srgbClr val="252424"/>
                </a:solidFill>
                <a:latin typeface="Comic Sans MS" panose="030F0702030302020204" pitchFamily="66" charset="0"/>
              </a:rPr>
              <a:t> жили на наших землях, </a:t>
            </a:r>
            <a:r>
              <a:rPr lang="ru-RU" sz="2000" dirty="0" err="1">
                <a:solidFill>
                  <a:srgbClr val="252424"/>
                </a:solidFill>
                <a:latin typeface="Comic Sans MS" panose="030F0702030302020204" pitchFamily="66" charset="0"/>
              </a:rPr>
              <a:t>хто</a:t>
            </a:r>
            <a:r>
              <a:rPr lang="ru-RU" sz="2000" dirty="0">
                <a:solidFill>
                  <a:srgbClr val="252424"/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solidFill>
                  <a:srgbClr val="252424"/>
                </a:solidFill>
                <a:latin typeface="Comic Sans MS" panose="030F0702030302020204" pitchFamily="66" charset="0"/>
              </a:rPr>
              <a:t>боровся</a:t>
            </a:r>
            <a:r>
              <a:rPr lang="ru-RU" sz="2000" dirty="0">
                <a:solidFill>
                  <a:srgbClr val="252424"/>
                </a:solidFill>
                <a:latin typeface="Comic Sans MS" panose="030F0702030302020204" pitchFamily="66" charset="0"/>
              </a:rPr>
              <a:t> за </a:t>
            </a:r>
            <a:r>
              <a:rPr lang="ru-RU" sz="2000" dirty="0" err="1">
                <a:solidFill>
                  <a:srgbClr val="252424"/>
                </a:solidFill>
                <a:latin typeface="Comic Sans MS" panose="030F0702030302020204" pitchFamily="66" charset="0"/>
              </a:rPr>
              <a:t>незалежність</a:t>
            </a:r>
            <a:r>
              <a:rPr lang="ru-RU" sz="2000" dirty="0">
                <a:solidFill>
                  <a:srgbClr val="252424"/>
                </a:solidFill>
                <a:latin typeface="Comic Sans MS" panose="030F0702030302020204" pitchFamily="66" charset="0"/>
              </a:rPr>
              <a:t>, яку </a:t>
            </a:r>
            <a:r>
              <a:rPr lang="ru-RU" sz="2000" dirty="0" err="1">
                <a:solidFill>
                  <a:srgbClr val="252424"/>
                </a:solidFill>
                <a:latin typeface="Comic Sans MS" panose="030F0702030302020204" pitchFamily="66" charset="0"/>
              </a:rPr>
              <a:t>маємо</a:t>
            </a:r>
            <a:r>
              <a:rPr lang="ru-RU" sz="2000" dirty="0">
                <a:solidFill>
                  <a:srgbClr val="252424"/>
                </a:solidFill>
                <a:latin typeface="Comic Sans MS" panose="030F0702030302020204" pitchFamily="66" charset="0"/>
              </a:rPr>
              <a:t> зараз, </a:t>
            </a:r>
            <a:r>
              <a:rPr lang="ru-RU" sz="2000" dirty="0" err="1">
                <a:solidFill>
                  <a:srgbClr val="252424"/>
                </a:solidFill>
                <a:latin typeface="Comic Sans MS" panose="030F0702030302020204" pitchFamily="66" charset="0"/>
              </a:rPr>
              <a:t>чому</a:t>
            </a:r>
            <a:r>
              <a:rPr lang="ru-RU" sz="2000" dirty="0">
                <a:solidFill>
                  <a:srgbClr val="252424"/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solidFill>
                  <a:srgbClr val="252424"/>
                </a:solidFill>
                <a:latin typeface="Comic Sans MS" panose="030F0702030302020204" pitchFamily="66" charset="0"/>
              </a:rPr>
              <a:t>українці</a:t>
            </a:r>
            <a:r>
              <a:rPr lang="ru-RU" sz="2000" dirty="0">
                <a:solidFill>
                  <a:srgbClr val="252424"/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solidFill>
                  <a:srgbClr val="252424"/>
                </a:solidFill>
                <a:latin typeface="Comic Sans MS" panose="030F0702030302020204" pitchFamily="66" charset="0"/>
              </a:rPr>
              <a:t>саме</a:t>
            </a:r>
            <a:r>
              <a:rPr lang="ru-RU" sz="2000" dirty="0">
                <a:solidFill>
                  <a:srgbClr val="252424"/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solidFill>
                  <a:srgbClr val="252424"/>
                </a:solidFill>
                <a:latin typeface="Comic Sans MS" panose="030F0702030302020204" pitchFamily="66" charset="0"/>
              </a:rPr>
              <a:t>такі</a:t>
            </a:r>
            <a:r>
              <a:rPr lang="ru-RU" sz="2000" dirty="0">
                <a:solidFill>
                  <a:srgbClr val="252424"/>
                </a:solidFill>
                <a:latin typeface="Comic Sans MS" panose="030F0702030302020204" pitchFamily="66" charset="0"/>
              </a:rPr>
              <a:t>. </a:t>
            </a:r>
            <a:r>
              <a:rPr lang="ru-RU" sz="2000" dirty="0" err="1">
                <a:solidFill>
                  <a:srgbClr val="252424"/>
                </a:solidFill>
                <a:latin typeface="Comic Sans MS" panose="030F0702030302020204" pitchFamily="66" charset="0"/>
              </a:rPr>
              <a:t>Виявляється</a:t>
            </a:r>
            <a:r>
              <a:rPr lang="ru-RU" sz="2000" dirty="0">
                <a:solidFill>
                  <a:srgbClr val="252424"/>
                </a:solidFill>
                <a:latin typeface="Comic Sans MS" panose="030F0702030302020204" pitchFamily="66" charset="0"/>
              </a:rPr>
              <a:t>, </a:t>
            </a:r>
            <a:r>
              <a:rPr lang="ru-RU" sz="2000" dirty="0" err="1">
                <a:solidFill>
                  <a:srgbClr val="252424"/>
                </a:solidFill>
                <a:latin typeface="Comic Sans MS" panose="030F0702030302020204" pitchFamily="66" charset="0"/>
              </a:rPr>
              <a:t>історія</a:t>
            </a:r>
            <a:r>
              <a:rPr lang="ru-RU" sz="2000" dirty="0">
                <a:solidFill>
                  <a:srgbClr val="252424"/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solidFill>
                  <a:srgbClr val="252424"/>
                </a:solidFill>
                <a:latin typeface="Comic Sans MS" panose="030F0702030302020204" pitchFamily="66" charset="0"/>
              </a:rPr>
              <a:t>може</a:t>
            </a:r>
            <a:r>
              <a:rPr lang="ru-RU" sz="2000" dirty="0">
                <a:solidFill>
                  <a:srgbClr val="252424"/>
                </a:solidFill>
                <a:latin typeface="Comic Sans MS" panose="030F0702030302020204" pitchFamily="66" charset="0"/>
              </a:rPr>
              <a:t> бути </a:t>
            </a:r>
            <a:r>
              <a:rPr lang="ru-RU" sz="2000" dirty="0" err="1">
                <a:solidFill>
                  <a:srgbClr val="252424"/>
                </a:solidFill>
                <a:latin typeface="Comic Sans MS" panose="030F0702030302020204" pitchFamily="66" charset="0"/>
              </a:rPr>
              <a:t>цікавою</a:t>
            </a:r>
            <a:r>
              <a:rPr lang="ru-RU" sz="2000" dirty="0">
                <a:solidFill>
                  <a:srgbClr val="252424"/>
                </a:solidFill>
                <a:latin typeface="Comic Sans MS" panose="030F0702030302020204" pitchFamily="66" charset="0"/>
              </a:rPr>
              <a:t> та </a:t>
            </a:r>
            <a:r>
              <a:rPr lang="ru-RU" sz="2000" dirty="0" err="1">
                <a:solidFill>
                  <a:srgbClr val="252424"/>
                </a:solidFill>
                <a:latin typeface="Comic Sans MS" panose="030F0702030302020204" pitchFamily="66" charset="0"/>
              </a:rPr>
              <a:t>вкрай</a:t>
            </a:r>
            <a:r>
              <a:rPr lang="ru-RU" sz="2000" dirty="0">
                <a:solidFill>
                  <a:srgbClr val="252424"/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solidFill>
                  <a:srgbClr val="252424"/>
                </a:solidFill>
                <a:latin typeface="Comic Sans MS" panose="030F0702030302020204" pitchFamily="66" charset="0"/>
              </a:rPr>
              <a:t>важливою</a:t>
            </a:r>
            <a:r>
              <a:rPr lang="ru-RU" sz="2000" dirty="0">
                <a:solidFill>
                  <a:srgbClr val="252424"/>
                </a:solidFill>
                <a:latin typeface="Comic Sans MS" panose="030F0702030302020204" pitchFamily="66" charset="0"/>
              </a:rPr>
              <a:t>, </a:t>
            </a:r>
            <a:r>
              <a:rPr lang="ru-RU" sz="2000" dirty="0" err="1">
                <a:solidFill>
                  <a:srgbClr val="252424"/>
                </a:solidFill>
                <a:latin typeface="Comic Sans MS" panose="030F0702030302020204" pitchFamily="66" charset="0"/>
              </a:rPr>
              <a:t>навіть</a:t>
            </a:r>
            <a:r>
              <a:rPr lang="ru-RU" sz="2000" dirty="0">
                <a:solidFill>
                  <a:srgbClr val="252424"/>
                </a:solidFill>
                <a:latin typeface="Comic Sans MS" panose="030F0702030302020204" pitchFamily="66" charset="0"/>
              </a:rPr>
              <a:t>, </a:t>
            </a:r>
            <a:r>
              <a:rPr lang="ru-RU" sz="2000" dirty="0" err="1">
                <a:solidFill>
                  <a:srgbClr val="252424"/>
                </a:solidFill>
                <a:latin typeface="Comic Sans MS" panose="030F0702030302020204" pitchFamily="66" charset="0"/>
              </a:rPr>
              <a:t>якщо</a:t>
            </a:r>
            <a:r>
              <a:rPr lang="ru-RU" sz="2000" dirty="0">
                <a:solidFill>
                  <a:srgbClr val="252424"/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solidFill>
                  <a:srgbClr val="252424"/>
                </a:solidFill>
                <a:latin typeface="Comic Sans MS" panose="030F0702030302020204" pitchFamily="66" charset="0"/>
              </a:rPr>
              <a:t>це</a:t>
            </a:r>
            <a:r>
              <a:rPr lang="ru-RU" sz="2000" dirty="0">
                <a:solidFill>
                  <a:srgbClr val="252424"/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solidFill>
                  <a:srgbClr val="252424"/>
                </a:solidFill>
                <a:latin typeface="Comic Sans MS" panose="030F0702030302020204" pitchFamily="66" charset="0"/>
              </a:rPr>
              <a:t>було</a:t>
            </a:r>
            <a:r>
              <a:rPr lang="ru-RU" sz="2000" dirty="0">
                <a:solidFill>
                  <a:srgbClr val="252424"/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solidFill>
                  <a:srgbClr val="252424"/>
                </a:solidFill>
                <a:latin typeface="Comic Sans MS" panose="030F0702030302020204" pitchFamily="66" charset="0"/>
              </a:rPr>
              <a:t>ще</a:t>
            </a:r>
            <a:r>
              <a:rPr lang="ru-RU" sz="2000" dirty="0">
                <a:solidFill>
                  <a:srgbClr val="252424"/>
                </a:solidFill>
                <a:latin typeface="Comic Sans MS" panose="030F0702030302020204" pitchFamily="66" charset="0"/>
              </a:rPr>
              <a:t> за </a:t>
            </a:r>
            <a:r>
              <a:rPr lang="ru-RU" sz="2000" dirty="0" err="1">
                <a:solidFill>
                  <a:srgbClr val="252424"/>
                </a:solidFill>
                <a:latin typeface="Comic Sans MS" panose="030F0702030302020204" pitchFamily="66" charset="0"/>
              </a:rPr>
              <a:t>динозаврів</a:t>
            </a:r>
            <a:r>
              <a:rPr lang="ru-RU" sz="2000" dirty="0">
                <a:solidFill>
                  <a:srgbClr val="252424"/>
                </a:solidFill>
                <a:latin typeface="Comic Sans MS" panose="030F0702030302020204" pitchFamily="66" charset="0"/>
              </a:rPr>
              <a:t>.</a:t>
            </a:r>
          </a:p>
          <a:p>
            <a:br>
              <a:rPr lang="ru-RU" sz="2000" dirty="0">
                <a:latin typeface="Comic Sans MS" panose="030F0702030302020204" pitchFamily="66" charset="0"/>
              </a:rPr>
            </a:br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96FBD8-2B04-42B5-A90A-06E6D36108EE}"/>
              </a:ext>
            </a:extLst>
          </p:cNvPr>
          <p:cNvSpPr txBox="1"/>
          <p:nvPr/>
        </p:nvSpPr>
        <p:spPr>
          <a:xfrm>
            <a:off x="1919112" y="789589"/>
            <a:ext cx="76087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dirty="0" err="1">
                <a:solidFill>
                  <a:schemeClr val="accent1">
                    <a:lumMod val="50000"/>
                  </a:schemeClr>
                </a:solidFill>
              </a:rPr>
              <a:t>Ковалишена</a:t>
            </a:r>
            <a:r>
              <a:rPr lang="uk-UA" sz="2400" b="1" i="1" dirty="0">
                <a:solidFill>
                  <a:schemeClr val="accent1">
                    <a:lumMod val="50000"/>
                  </a:schemeClr>
                </a:solidFill>
              </a:rPr>
              <a:t> І. Крута історія України від динозаврів до сьогодні. – К.</a:t>
            </a:r>
            <a:r>
              <a:rPr lang="en-US" sz="2400" b="1" i="1" dirty="0">
                <a:solidFill>
                  <a:schemeClr val="accent1">
                    <a:lumMod val="50000"/>
                  </a:schemeClr>
                </a:solidFill>
              </a:rPr>
              <a:t>:</a:t>
            </a:r>
            <a:r>
              <a:rPr lang="uk-UA" sz="2400" b="1" i="1" dirty="0">
                <a:solidFill>
                  <a:schemeClr val="accent1">
                    <a:lumMod val="50000"/>
                  </a:schemeClr>
                </a:solidFill>
              </a:rPr>
              <a:t> Моя книжкова полиця, 2021. – 144с.</a:t>
            </a:r>
            <a:endParaRPr lang="ru-RU" sz="24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A982ABA-3582-4C1C-99A0-2F25308C61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9395" y="-325140"/>
            <a:ext cx="3554276" cy="3060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5207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0672972-55FE-4DFF-902E-D263C5F122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72A6B0C-B630-48F3-AE06-F813185036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839" y="1659629"/>
            <a:ext cx="2820811" cy="4624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EC23849-487E-4B2A-ADE8-6FBACBFD0967}"/>
              </a:ext>
            </a:extLst>
          </p:cNvPr>
          <p:cNvSpPr/>
          <p:nvPr/>
        </p:nvSpPr>
        <p:spPr>
          <a:xfrm>
            <a:off x="1106311" y="429683"/>
            <a:ext cx="84666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err="1">
                <a:solidFill>
                  <a:schemeClr val="accent1">
                    <a:lumMod val="50000"/>
                  </a:schemeClr>
                </a:solidFill>
              </a:rPr>
              <a:t>Васюта</a:t>
            </a:r>
            <a:r>
              <a:rPr lang="ru-RU" sz="2400" b="1" i="1" dirty="0">
                <a:solidFill>
                  <a:schemeClr val="accent1">
                    <a:lumMod val="50000"/>
                  </a:schemeClr>
                </a:solidFill>
              </a:rPr>
              <a:t> І.К.  </a:t>
            </a:r>
            <a:r>
              <a:rPr lang="ru-RU" sz="2400" b="1" i="1" dirty="0" err="1">
                <a:solidFill>
                  <a:schemeClr val="accent1">
                    <a:lumMod val="50000"/>
                  </a:schemeClr>
                </a:solidFill>
              </a:rPr>
              <a:t>Політична</a:t>
            </a:r>
            <a:r>
              <a:rPr lang="ru-RU" sz="2400" b="1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b="1" i="1" dirty="0" err="1">
                <a:solidFill>
                  <a:schemeClr val="accent1">
                    <a:lumMod val="50000"/>
                  </a:schemeClr>
                </a:solidFill>
              </a:rPr>
              <a:t>історія</a:t>
            </a:r>
            <a:r>
              <a:rPr lang="ru-RU" sz="2400" b="1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b="1" i="1" dirty="0" err="1">
                <a:solidFill>
                  <a:schemeClr val="accent1">
                    <a:lumMod val="50000"/>
                  </a:schemeClr>
                </a:solidFill>
              </a:rPr>
              <a:t>Західної</a:t>
            </a:r>
            <a:r>
              <a:rPr lang="ru-RU" sz="2400" b="1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b="1" i="1" dirty="0" err="1">
                <a:solidFill>
                  <a:schemeClr val="accent1">
                    <a:lumMod val="50000"/>
                  </a:schemeClr>
                </a:solidFill>
              </a:rPr>
              <a:t>України</a:t>
            </a:r>
            <a:r>
              <a:rPr lang="ru-RU" sz="2400" b="1" i="1" dirty="0">
                <a:solidFill>
                  <a:schemeClr val="accent1">
                    <a:lumMod val="50000"/>
                  </a:schemeClr>
                </a:solidFill>
              </a:rPr>
              <a:t> (1918—1939) [Текст] / І. К. </a:t>
            </a:r>
            <a:r>
              <a:rPr lang="ru-RU" sz="2400" b="1" i="1" dirty="0" err="1">
                <a:solidFill>
                  <a:schemeClr val="accent1">
                    <a:lumMod val="50000"/>
                  </a:schemeClr>
                </a:solidFill>
              </a:rPr>
              <a:t>Васюта</a:t>
            </a:r>
            <a:r>
              <a:rPr lang="ru-RU" sz="2400" b="1" i="1" dirty="0">
                <a:solidFill>
                  <a:schemeClr val="accent1">
                    <a:lumMod val="50000"/>
                  </a:schemeClr>
                </a:solidFill>
              </a:rPr>
              <a:t>. — </a:t>
            </a:r>
            <a:r>
              <a:rPr lang="ru-RU" sz="2400" b="1" i="1" dirty="0" err="1">
                <a:solidFill>
                  <a:schemeClr val="accent1">
                    <a:lumMod val="50000"/>
                  </a:schemeClr>
                </a:solidFill>
              </a:rPr>
              <a:t>Львів</a:t>
            </a:r>
            <a:r>
              <a:rPr lang="ru-RU" sz="2400" b="1" i="1" dirty="0">
                <a:solidFill>
                  <a:schemeClr val="accent1">
                    <a:lumMod val="50000"/>
                  </a:schemeClr>
                </a:solidFill>
              </a:rPr>
              <a:t>: </a:t>
            </a:r>
            <a:r>
              <a:rPr lang="ru-RU" sz="2400" b="1" i="1" dirty="0" err="1">
                <a:solidFill>
                  <a:schemeClr val="accent1">
                    <a:lumMod val="50000"/>
                  </a:schemeClr>
                </a:solidFill>
              </a:rPr>
              <a:t>Каменяр</a:t>
            </a:r>
            <a:r>
              <a:rPr lang="ru-RU" sz="2400" b="1" i="1" dirty="0">
                <a:solidFill>
                  <a:schemeClr val="accent1">
                    <a:lumMod val="50000"/>
                  </a:schemeClr>
                </a:solidFill>
              </a:rPr>
              <a:t>, 2006. — 335 с.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20AE008-6DCD-4465-AB81-B23EBCB95E2C}"/>
              </a:ext>
            </a:extLst>
          </p:cNvPr>
          <p:cNvSpPr/>
          <p:nvPr/>
        </p:nvSpPr>
        <p:spPr>
          <a:xfrm>
            <a:off x="3770489" y="1690363"/>
            <a:ext cx="6999111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Comic Sans MS" panose="030F0702030302020204" pitchFamily="66" charset="0"/>
              </a:rPr>
              <a:t>У </a:t>
            </a:r>
            <a:r>
              <a:rPr lang="ru-RU" dirty="0" err="1">
                <a:latin typeface="Comic Sans MS" panose="030F0702030302020204" pitchFamily="66" charset="0"/>
              </a:rPr>
              <a:t>книзі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висвітлюється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політична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історія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Західної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України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міжвоєнного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періоду</a:t>
            </a:r>
            <a:r>
              <a:rPr lang="ru-RU" dirty="0">
                <a:latin typeface="Comic Sans MS" panose="030F0702030302020204" pitchFamily="66" charset="0"/>
              </a:rPr>
              <a:t> (1918—1939 </a:t>
            </a:r>
            <a:r>
              <a:rPr lang="ru-RU" dirty="0" err="1">
                <a:latin typeface="Comic Sans MS" panose="030F0702030302020204" pitchFamily="66" charset="0"/>
              </a:rPr>
              <a:t>рр</a:t>
            </a:r>
            <a:r>
              <a:rPr lang="ru-RU" dirty="0">
                <a:latin typeface="Comic Sans MS" panose="030F0702030302020204" pitchFamily="66" charset="0"/>
              </a:rPr>
              <a:t>.). На широкому </a:t>
            </a:r>
            <a:r>
              <a:rPr lang="ru-RU" dirty="0" err="1">
                <a:latin typeface="Comic Sans MS" panose="030F0702030302020204" pitchFamily="66" charset="0"/>
              </a:rPr>
              <a:t>тлі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динамічно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змінюваної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внутрішньо</a:t>
            </a:r>
            <a:r>
              <a:rPr lang="ru-RU" dirty="0">
                <a:latin typeface="Comic Sans MS" panose="030F0702030302020204" pitchFamily="66" charset="0"/>
              </a:rPr>
              <a:t>- і </a:t>
            </a:r>
            <a:r>
              <a:rPr lang="ru-RU" dirty="0" err="1">
                <a:latin typeface="Comic Sans MS" panose="030F0702030302020204" pitchFamily="66" charset="0"/>
              </a:rPr>
              <a:t>зовнішньополітичної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ситуації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розкривається</a:t>
            </a:r>
            <a:r>
              <a:rPr lang="ru-RU" dirty="0">
                <a:latin typeface="Comic Sans MS" panose="030F0702030302020204" pitchFamily="66" charset="0"/>
              </a:rPr>
              <a:t> весь спектр складного й неоднозначного </a:t>
            </a:r>
            <a:r>
              <a:rPr lang="ru-RU" dirty="0" err="1">
                <a:latin typeface="Comic Sans MS" panose="030F0702030302020204" pitchFamily="66" charset="0"/>
              </a:rPr>
              <a:t>українського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суспільно</a:t>
            </a:r>
            <a:r>
              <a:rPr lang="ru-RU" dirty="0">
                <a:latin typeface="Comic Sans MS" panose="030F0702030302020204" pitchFamily="66" charset="0"/>
              </a:rPr>
              <a:t>- </a:t>
            </a:r>
            <a:r>
              <a:rPr lang="ru-RU" dirty="0" err="1">
                <a:latin typeface="Comic Sans MS" panose="030F0702030302020204" pitchFamily="66" charset="0"/>
              </a:rPr>
              <a:t>політичного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руху</a:t>
            </a:r>
            <a:r>
              <a:rPr lang="ru-RU" dirty="0">
                <a:latin typeface="Comic Sans MS" panose="030F0702030302020204" pitchFamily="66" charset="0"/>
              </a:rPr>
              <a:t> в </a:t>
            </a:r>
            <a:r>
              <a:rPr lang="ru-RU" dirty="0" err="1">
                <a:latin typeface="Comic Sans MS" panose="030F0702030302020204" pitchFamily="66" charset="0"/>
              </a:rPr>
              <a:t>Західній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Україні</a:t>
            </a:r>
            <a:r>
              <a:rPr lang="ru-RU" dirty="0">
                <a:latin typeface="Comic Sans MS" panose="030F0702030302020204" pitchFamily="66" charset="0"/>
              </a:rPr>
              <a:t> (</a:t>
            </a:r>
            <a:r>
              <a:rPr lang="ru-RU" dirty="0" err="1">
                <a:latin typeface="Comic Sans MS" panose="030F0702030302020204" pitchFamily="66" charset="0"/>
              </a:rPr>
              <a:t>Східній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Галичині</a:t>
            </a:r>
            <a:r>
              <a:rPr lang="ru-RU" dirty="0">
                <a:latin typeface="Comic Sans MS" panose="030F0702030302020204" pitchFamily="66" charset="0"/>
              </a:rPr>
              <a:t> та </a:t>
            </a:r>
            <a:r>
              <a:rPr lang="ru-RU" dirty="0" err="1">
                <a:latin typeface="Comic Sans MS" panose="030F0702030302020204" pitchFamily="66" charset="0"/>
              </a:rPr>
              <a:t>Західній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Волині</a:t>
            </a:r>
            <a:r>
              <a:rPr lang="ru-RU" dirty="0">
                <a:latin typeface="Comic Sans MS" panose="030F0702030302020204" pitchFamily="66" charset="0"/>
              </a:rPr>
              <a:t>), </a:t>
            </a:r>
            <a:r>
              <a:rPr lang="ru-RU" dirty="0" err="1">
                <a:latin typeface="Comic Sans MS" panose="030F0702030302020204" pitchFamily="66" charset="0"/>
              </a:rPr>
              <a:t>починаючи</a:t>
            </a:r>
            <a:r>
              <a:rPr lang="ru-RU" dirty="0">
                <a:latin typeface="Comic Sans MS" panose="030F0702030302020204" pitchFamily="66" charset="0"/>
              </a:rPr>
              <a:t> з </a:t>
            </a:r>
            <a:r>
              <a:rPr lang="ru-RU" dirty="0" err="1">
                <a:latin typeface="Comic Sans MS" panose="030F0702030302020204" pitchFamily="66" charset="0"/>
              </a:rPr>
              <a:t>національно-визвольної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революції</a:t>
            </a:r>
            <a:r>
              <a:rPr lang="ru-RU" dirty="0">
                <a:latin typeface="Comic Sans MS" panose="030F0702030302020204" pitchFamily="66" charset="0"/>
              </a:rPr>
              <a:t>, в </a:t>
            </a:r>
            <a:r>
              <a:rPr lang="ru-RU" dirty="0" err="1">
                <a:latin typeface="Comic Sans MS" panose="030F0702030302020204" pitchFamily="66" charset="0"/>
              </a:rPr>
              <a:t>ході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якої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утворилася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Західно-Українська</a:t>
            </a:r>
            <a:r>
              <a:rPr lang="ru-RU" dirty="0">
                <a:latin typeface="Comic Sans MS" panose="030F0702030302020204" pitchFamily="66" charset="0"/>
              </a:rPr>
              <a:t> Народна </a:t>
            </a:r>
            <a:r>
              <a:rPr lang="ru-RU" dirty="0" err="1">
                <a:latin typeface="Comic Sans MS" panose="030F0702030302020204" pitchFamily="66" charset="0"/>
              </a:rPr>
              <a:t>Республіка</a:t>
            </a:r>
            <a:r>
              <a:rPr lang="ru-RU" dirty="0">
                <a:latin typeface="Comic Sans MS" panose="030F0702030302020204" pitchFamily="66" charset="0"/>
              </a:rPr>
              <a:t>, і </a:t>
            </a:r>
            <a:r>
              <a:rPr lang="ru-RU" dirty="0" err="1">
                <a:latin typeface="Comic Sans MS" panose="030F0702030302020204" pitchFamily="66" charset="0"/>
              </a:rPr>
              <a:t>закінчуючи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інкорпорацією</a:t>
            </a:r>
            <a:r>
              <a:rPr lang="ru-RU" dirty="0">
                <a:latin typeface="Comic Sans MS" panose="030F0702030302020204" pitchFamily="66" charset="0"/>
              </a:rPr>
              <a:t> краю до складу </a:t>
            </a:r>
            <a:r>
              <a:rPr lang="ru-RU" dirty="0" err="1">
                <a:latin typeface="Comic Sans MS" panose="030F0702030302020204" pitchFamily="66" charset="0"/>
              </a:rPr>
              <a:t>радянської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України</a:t>
            </a:r>
            <a:r>
              <a:rPr lang="ru-RU" dirty="0">
                <a:latin typeface="Comic Sans MS" panose="030F0702030302020204" pitchFamily="66" charset="0"/>
              </a:rPr>
              <a:t> у </a:t>
            </a:r>
            <a:r>
              <a:rPr lang="ru-RU" dirty="0" err="1">
                <a:latin typeface="Comic Sans MS" panose="030F0702030302020204" pitchFamily="66" charset="0"/>
              </a:rPr>
              <a:t>вересні</a:t>
            </a:r>
            <a:r>
              <a:rPr lang="ru-RU" dirty="0">
                <a:latin typeface="Comic Sans MS" panose="030F0702030302020204" pitchFamily="66" charset="0"/>
              </a:rPr>
              <a:t> 1939 р. У </a:t>
            </a:r>
            <a:r>
              <a:rPr lang="ru-RU" dirty="0" err="1">
                <a:latin typeface="Comic Sans MS" panose="030F0702030302020204" pitchFamily="66" charset="0"/>
              </a:rPr>
              <a:t>відділі</a:t>
            </a:r>
            <a:r>
              <a:rPr lang="ru-RU" dirty="0">
                <a:latin typeface="Comic Sans MS" panose="030F0702030302020204" pitchFamily="66" charset="0"/>
              </a:rPr>
              <a:t> «</a:t>
            </a:r>
            <a:r>
              <a:rPr lang="ru-RU" dirty="0" err="1">
                <a:latin typeface="Comic Sans MS" panose="030F0702030302020204" pitchFamily="66" charset="0"/>
              </a:rPr>
              <a:t>Відродження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західноукраїнської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державності</a:t>
            </a:r>
            <a:r>
              <a:rPr lang="ru-RU" dirty="0">
                <a:latin typeface="Comic Sans MS" panose="030F0702030302020204" pitchFamily="66" charset="0"/>
              </a:rPr>
              <a:t> 1918-1920рр. : </a:t>
            </a:r>
            <a:r>
              <a:rPr lang="ru-RU" dirty="0" err="1">
                <a:latin typeface="Comic Sans MS" panose="030F0702030302020204" pitchFamily="66" charset="0"/>
              </a:rPr>
              <a:t>альтернативні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типи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її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становлення</a:t>
            </a:r>
            <a:r>
              <a:rPr lang="ru-RU" dirty="0">
                <a:latin typeface="Comic Sans MS" panose="030F0702030302020204" pitchFamily="66" charset="0"/>
              </a:rPr>
              <a:t> і причини </a:t>
            </a:r>
            <a:r>
              <a:rPr lang="ru-RU" dirty="0" err="1">
                <a:latin typeface="Comic Sans MS" panose="030F0702030302020204" pitchFamily="66" charset="0"/>
              </a:rPr>
              <a:t>падіння</a:t>
            </a:r>
            <a:r>
              <a:rPr lang="ru-RU" dirty="0">
                <a:latin typeface="Comic Sans MS" panose="030F0702030302020204" pitchFamily="66" charset="0"/>
              </a:rPr>
              <a:t>» подано </a:t>
            </a:r>
            <a:r>
              <a:rPr lang="ru-RU" dirty="0" err="1">
                <a:latin typeface="Comic Sans MS" panose="030F0702030302020204" pitchFamily="66" charset="0"/>
              </a:rPr>
              <a:t>матеріал</a:t>
            </a:r>
            <a:r>
              <a:rPr lang="ru-RU" dirty="0">
                <a:latin typeface="Comic Sans MS" panose="030F0702030302020204" pitchFamily="66" charset="0"/>
              </a:rPr>
              <a:t>, </a:t>
            </a:r>
            <a:r>
              <a:rPr lang="ru-RU" dirty="0" err="1">
                <a:latin typeface="Comic Sans MS" panose="030F0702030302020204" pitchFamily="66" charset="0"/>
              </a:rPr>
              <a:t>який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розкриває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здобутки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вітчизняної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історіографії</a:t>
            </a:r>
            <a:r>
              <a:rPr lang="ru-RU" dirty="0">
                <a:latin typeface="Comic Sans MS" panose="030F0702030302020204" pitchFamily="66" charset="0"/>
              </a:rPr>
              <a:t> з </a:t>
            </a:r>
            <a:r>
              <a:rPr lang="ru-RU" dirty="0" err="1">
                <a:latin typeface="Comic Sans MS" panose="030F0702030302020204" pitchFamily="66" charset="0"/>
              </a:rPr>
              <a:t>вивчення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історії</a:t>
            </a:r>
            <a:r>
              <a:rPr lang="ru-RU" dirty="0">
                <a:latin typeface="Comic Sans MS" panose="030F0702030302020204" pitchFamily="66" charset="0"/>
              </a:rPr>
              <a:t> ЗУНР, </a:t>
            </a:r>
            <a:r>
              <a:rPr lang="ru-RU" dirty="0" err="1">
                <a:latin typeface="Comic Sans MS" panose="030F0702030302020204" pitchFamily="66" charset="0"/>
              </a:rPr>
              <a:t>її</a:t>
            </a:r>
            <a:r>
              <a:rPr lang="ru-RU" dirty="0">
                <a:latin typeface="Comic Sans MS" panose="030F0702030302020204" pitchFamily="66" charset="0"/>
              </a:rPr>
              <a:t> державно-</a:t>
            </a:r>
            <a:r>
              <a:rPr lang="ru-RU" dirty="0" err="1">
                <a:latin typeface="Comic Sans MS" panose="030F0702030302020204" pitchFamily="66" charset="0"/>
              </a:rPr>
              <a:t>правових</a:t>
            </a:r>
            <a:r>
              <a:rPr lang="ru-RU" dirty="0">
                <a:latin typeface="Comic Sans MS" panose="030F0702030302020204" pitchFamily="66" charset="0"/>
              </a:rPr>
              <a:t>, </a:t>
            </a:r>
            <a:r>
              <a:rPr lang="ru-RU" dirty="0" err="1">
                <a:latin typeface="Comic Sans MS" panose="030F0702030302020204" pitchFamily="66" charset="0"/>
              </a:rPr>
              <a:t>воєнних</a:t>
            </a:r>
            <a:r>
              <a:rPr lang="ru-RU" dirty="0">
                <a:latin typeface="Comic Sans MS" panose="030F0702030302020204" pitchFamily="66" charset="0"/>
              </a:rPr>
              <a:t> і </a:t>
            </a:r>
            <a:r>
              <a:rPr lang="ru-RU" dirty="0" err="1">
                <a:latin typeface="Comic Sans MS" panose="030F0702030302020204" pitchFamily="66" charset="0"/>
              </a:rPr>
              <a:t>зовнішньо</a:t>
            </a:r>
            <a:r>
              <a:rPr lang="ru-RU" dirty="0">
                <a:latin typeface="Comic Sans MS" panose="030F0702030302020204" pitchFamily="66" charset="0"/>
              </a:rPr>
              <a:t> –</a:t>
            </a:r>
            <a:r>
              <a:rPr lang="ru-RU" dirty="0" err="1">
                <a:latin typeface="Comic Sans MS" panose="030F0702030302020204" pitchFamily="66" charset="0"/>
              </a:rPr>
              <a:t>політичних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аспектів</a:t>
            </a:r>
            <a:r>
              <a:rPr lang="ru-RU" dirty="0">
                <a:latin typeface="Comic Sans MS" panose="030F0702030302020204" pitchFamily="66" charset="0"/>
              </a:rPr>
              <a:t>, </a:t>
            </a:r>
            <a:r>
              <a:rPr lang="ru-RU" dirty="0" err="1">
                <a:latin typeface="Comic Sans MS" panose="030F0702030302020204" pitchFamily="66" charset="0"/>
              </a:rPr>
              <a:t>ідейно-теоретичні</a:t>
            </a:r>
            <a:r>
              <a:rPr lang="ru-RU" dirty="0">
                <a:latin typeface="Comic Sans MS" panose="030F0702030302020204" pitchFamily="66" charset="0"/>
              </a:rPr>
              <a:t> засади </a:t>
            </a:r>
            <a:r>
              <a:rPr lang="ru-RU" dirty="0" err="1">
                <a:latin typeface="Comic Sans MS" panose="030F0702030302020204" pitchFamily="66" charset="0"/>
              </a:rPr>
              <a:t>концепції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Української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революції</a:t>
            </a:r>
            <a:r>
              <a:rPr lang="ru-RU" dirty="0">
                <a:latin typeface="Comic Sans MS" panose="030F0702030302020204" pitchFamily="66" charset="0"/>
              </a:rPr>
              <a:t>, </a:t>
            </a:r>
            <a:r>
              <a:rPr lang="ru-RU" dirty="0" err="1">
                <a:latin typeface="Comic Sans MS" panose="030F0702030302020204" pitchFamily="66" charset="0"/>
              </a:rPr>
              <a:t>внаслідок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якої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утворилась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західноукраїнська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державність</a:t>
            </a:r>
            <a:r>
              <a:rPr lang="ru-RU" dirty="0">
                <a:latin typeface="Comic Sans MS" panose="030F0702030302020204" pitchFamily="66" charset="0"/>
              </a:rPr>
              <a:t>.</a:t>
            </a:r>
          </a:p>
          <a:p>
            <a:pPr algn="just"/>
            <a:endParaRPr lang="ru-RU" dirty="0">
              <a:solidFill>
                <a:srgbClr val="222222"/>
              </a:solidFill>
              <a:latin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5D04C0A-5FFF-44E8-B5C9-1668A4920E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8490" y="-325140"/>
            <a:ext cx="3176960" cy="273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75990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707</TotalTime>
  <Words>1009</Words>
  <Application>Microsoft Office PowerPoint</Application>
  <PresentationFormat>Широкоэкранный</PresentationFormat>
  <Paragraphs>43</Paragraphs>
  <Slides>13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Comic Sans MS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41</cp:revision>
  <dcterms:created xsi:type="dcterms:W3CDTF">2023-01-19T11:34:51Z</dcterms:created>
  <dcterms:modified xsi:type="dcterms:W3CDTF">2024-01-22T11:44:56Z</dcterms:modified>
</cp:coreProperties>
</file>